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  <p:sldMasterId id="2147483771" r:id="rId2"/>
  </p:sldMasterIdLst>
  <p:notesMasterIdLst>
    <p:notesMasterId r:id="rId5"/>
  </p:notesMasterIdLst>
  <p:handoutMasterIdLst>
    <p:handoutMasterId r:id="rId6"/>
  </p:handoutMasterIdLst>
  <p:sldIdLst>
    <p:sldId id="2063" r:id="rId3"/>
    <p:sldId id="2201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SF" initials="NSF" lastIdx="2" clrIdx="0">
    <p:extLst>
      <p:ext uri="{19B8F6BF-5375-455C-9EA6-DF929625EA0E}">
        <p15:presenceInfo xmlns:p15="http://schemas.microsoft.com/office/powerpoint/2012/main" userId="NS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1F497D"/>
    <a:srgbClr val="FFFFFF"/>
    <a:srgbClr val="000090"/>
    <a:srgbClr val="911EB4"/>
    <a:srgbClr val="6E9809"/>
    <a:srgbClr val="53B0AE"/>
    <a:srgbClr val="FF2F2B"/>
    <a:srgbClr val="DEFAFF"/>
    <a:srgbClr val="9BBB58"/>
    <a:srgbClr val="FFB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11" autoAdjust="0"/>
    <p:restoredTop sz="76327" autoAdjust="0"/>
  </p:normalViewPr>
  <p:slideViewPr>
    <p:cSldViewPr snapToGrid="0" showGuides="1">
      <p:cViewPr varScale="1">
        <p:scale>
          <a:sx n="96" d="100"/>
          <a:sy n="96" d="100"/>
        </p:scale>
        <p:origin x="1200" y="168"/>
      </p:cViewPr>
      <p:guideLst>
        <p:guide orient="horz" pos="13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arez, Alejandro" userId="7c663c46-68c1-457f-9846-288c61fcd33a" providerId="ADAL" clId="{A5062C96-369A-4741-B080-03F38EFF74BA}"/>
    <pc:docChg chg="undo custSel addSld modSld sldOrd">
      <pc:chgData name="Suarez, Alejandro" userId="7c663c46-68c1-457f-9846-288c61fcd33a" providerId="ADAL" clId="{A5062C96-369A-4741-B080-03F38EFF74BA}" dt="2019-01-30T20:38:55.731" v="1433" actId="313"/>
      <pc:docMkLst>
        <pc:docMk/>
      </pc:docMkLst>
      <pc:sldChg chg="addSp modSp">
        <pc:chgData name="Suarez, Alejandro" userId="7c663c46-68c1-457f-9846-288c61fcd33a" providerId="ADAL" clId="{A5062C96-369A-4741-B080-03F38EFF74BA}" dt="2019-01-29T19:36:43.787" v="301" actId="164"/>
        <pc:sldMkLst>
          <pc:docMk/>
          <pc:sldMk cId="1415115229" sldId="2081"/>
        </pc:sldMkLst>
        <pc:spChg chg="mod">
          <ac:chgData name="Suarez, Alejandro" userId="7c663c46-68c1-457f-9846-288c61fcd33a" providerId="ADAL" clId="{A5062C96-369A-4741-B080-03F38EFF74BA}" dt="2019-01-29T19:28:57.511" v="120" actId="1076"/>
          <ac:spMkLst>
            <pc:docMk/>
            <pc:sldMk cId="1415115229" sldId="2081"/>
            <ac:spMk id="52" creationId="{00000000-0000-0000-0000-000000000000}"/>
          </ac:spMkLst>
        </pc:spChg>
        <pc:spChg chg="mod">
          <ac:chgData name="Suarez, Alejandro" userId="7c663c46-68c1-457f-9846-288c61fcd33a" providerId="ADAL" clId="{A5062C96-369A-4741-B080-03F38EFF74BA}" dt="2019-01-29T19:21:12.127" v="0" actId="2085"/>
          <ac:spMkLst>
            <pc:docMk/>
            <pc:sldMk cId="1415115229" sldId="2081"/>
            <ac:spMk id="67" creationId="{4487D869-1849-430C-B95A-979132E78314}"/>
          </ac:spMkLst>
        </pc:spChg>
        <pc:spChg chg="mod">
          <ac:chgData name="Suarez, Alejandro" userId="7c663c46-68c1-457f-9846-288c61fcd33a" providerId="ADAL" clId="{A5062C96-369A-4741-B080-03F38EFF74BA}" dt="2019-01-29T19:21:12.127" v="0" actId="2085"/>
          <ac:spMkLst>
            <pc:docMk/>
            <pc:sldMk cId="1415115229" sldId="2081"/>
            <ac:spMk id="68" creationId="{9353D700-9A9E-4260-A3A3-F9399D106408}"/>
          </ac:spMkLst>
        </pc:spChg>
        <pc:spChg chg="mod">
          <ac:chgData name="Suarez, Alejandro" userId="7c663c46-68c1-457f-9846-288c61fcd33a" providerId="ADAL" clId="{A5062C96-369A-4741-B080-03F38EFF74BA}" dt="2019-01-29T19:21:12.127" v="0" actId="2085"/>
          <ac:spMkLst>
            <pc:docMk/>
            <pc:sldMk cId="1415115229" sldId="2081"/>
            <ac:spMk id="69" creationId="{1E3FF426-2CEB-4F7A-9D48-23727BA16352}"/>
          </ac:spMkLst>
        </pc:spChg>
        <pc:spChg chg="mod">
          <ac:chgData name="Suarez, Alejandro" userId="7c663c46-68c1-457f-9846-288c61fcd33a" providerId="ADAL" clId="{A5062C96-369A-4741-B080-03F38EFF74BA}" dt="2019-01-29T19:21:12.127" v="0" actId="2085"/>
          <ac:spMkLst>
            <pc:docMk/>
            <pc:sldMk cId="1415115229" sldId="2081"/>
            <ac:spMk id="70" creationId="{C558FA8A-1B49-4F4E-813C-3DAE5DDF2921}"/>
          </ac:spMkLst>
        </pc:spChg>
        <pc:spChg chg="mod">
          <ac:chgData name="Suarez, Alejandro" userId="7c663c46-68c1-457f-9846-288c61fcd33a" providerId="ADAL" clId="{A5062C96-369A-4741-B080-03F38EFF74BA}" dt="2019-01-29T19:21:12.127" v="0" actId="2085"/>
          <ac:spMkLst>
            <pc:docMk/>
            <pc:sldMk cId="1415115229" sldId="2081"/>
            <ac:spMk id="71" creationId="{B693CF45-8D91-4342-99DF-E26F6569C81F}"/>
          </ac:spMkLst>
        </pc:spChg>
        <pc:spChg chg="mod">
          <ac:chgData name="Suarez, Alejandro" userId="7c663c46-68c1-457f-9846-288c61fcd33a" providerId="ADAL" clId="{A5062C96-369A-4741-B080-03F38EFF74BA}" dt="2019-01-29T19:36:43.787" v="301" actId="164"/>
          <ac:spMkLst>
            <pc:docMk/>
            <pc:sldMk cId="1415115229" sldId="2081"/>
            <ac:spMk id="88" creationId="{5FD2F37B-12AB-420F-B38D-3205840E25E2}"/>
          </ac:spMkLst>
        </pc:spChg>
        <pc:spChg chg="mod">
          <ac:chgData name="Suarez, Alejandro" userId="7c663c46-68c1-457f-9846-288c61fcd33a" providerId="ADAL" clId="{A5062C96-369A-4741-B080-03F38EFF74BA}" dt="2019-01-29T19:33:02.507" v="204" actId="1076"/>
          <ac:spMkLst>
            <pc:docMk/>
            <pc:sldMk cId="1415115229" sldId="2081"/>
            <ac:spMk id="90" creationId="{DCDB748F-5EB6-459D-9A5F-6EE477A34C4B}"/>
          </ac:spMkLst>
        </pc:spChg>
        <pc:spChg chg="mod">
          <ac:chgData name="Suarez, Alejandro" userId="7c663c46-68c1-457f-9846-288c61fcd33a" providerId="ADAL" clId="{A5062C96-369A-4741-B080-03F38EFF74BA}" dt="2019-01-29T19:24:09.855" v="51" actId="20577"/>
          <ac:spMkLst>
            <pc:docMk/>
            <pc:sldMk cId="1415115229" sldId="2081"/>
            <ac:spMk id="92" creationId="{FDDA1739-FB07-6843-BBC7-5D0952B32ABD}"/>
          </ac:spMkLst>
        </pc:spChg>
        <pc:spChg chg="mod">
          <ac:chgData name="Suarez, Alejandro" userId="7c663c46-68c1-457f-9846-288c61fcd33a" providerId="ADAL" clId="{A5062C96-369A-4741-B080-03F38EFF74BA}" dt="2019-01-29T19:24:01.755" v="48" actId="6549"/>
          <ac:spMkLst>
            <pc:docMk/>
            <pc:sldMk cId="1415115229" sldId="2081"/>
            <ac:spMk id="95" creationId="{65772A21-0B9B-41E5-9453-727F349D10D8}"/>
          </ac:spMkLst>
        </pc:spChg>
        <pc:spChg chg="mod">
          <ac:chgData name="Suarez, Alejandro" userId="7c663c46-68c1-457f-9846-288c61fcd33a" providerId="ADAL" clId="{A5062C96-369A-4741-B080-03F38EFF74BA}" dt="2019-01-29T19:36:43.787" v="301" actId="164"/>
          <ac:spMkLst>
            <pc:docMk/>
            <pc:sldMk cId="1415115229" sldId="2081"/>
            <ac:spMk id="101" creationId="{2F8F2F03-7993-48BD-AEFF-0DAFA0DD83F2}"/>
          </ac:spMkLst>
        </pc:spChg>
        <pc:grpChg chg="add mod">
          <ac:chgData name="Suarez, Alejandro" userId="7c663c46-68c1-457f-9846-288c61fcd33a" providerId="ADAL" clId="{A5062C96-369A-4741-B080-03F38EFF74BA}" dt="2019-01-29T19:36:43.787" v="301" actId="164"/>
          <ac:grpSpMkLst>
            <pc:docMk/>
            <pc:sldMk cId="1415115229" sldId="2081"/>
            <ac:grpSpMk id="2" creationId="{7398DE46-53B5-4CCA-B1CE-41C8CA17F3A4}"/>
          </ac:grpSpMkLst>
        </pc:grpChg>
      </pc:sldChg>
      <pc:sldChg chg="modSp ord">
        <pc:chgData name="Suarez, Alejandro" userId="7c663c46-68c1-457f-9846-288c61fcd33a" providerId="ADAL" clId="{A5062C96-369A-4741-B080-03F38EFF74BA}" dt="2019-01-29T20:11:29.729" v="1212" actId="1035"/>
        <pc:sldMkLst>
          <pc:docMk/>
          <pc:sldMk cId="1295567124" sldId="2206"/>
        </pc:sldMkLst>
        <pc:spChg chg="mod">
          <ac:chgData name="Suarez, Alejandro" userId="7c663c46-68c1-457f-9846-288c61fcd33a" providerId="ADAL" clId="{A5062C96-369A-4741-B080-03F38EFF74BA}" dt="2019-01-29T19:55:11.767" v="859" actId="14100"/>
          <ac:spMkLst>
            <pc:docMk/>
            <pc:sldMk cId="1295567124" sldId="2206"/>
            <ac:spMk id="113" creationId="{E5D59D28-5F4A-8248-AF46-0BE9570EECF7}"/>
          </ac:spMkLst>
        </pc:spChg>
      </pc:sldChg>
      <pc:sldChg chg="addSp delSp modSp add delAnim modAnim">
        <pc:chgData name="Suarez, Alejandro" userId="7c663c46-68c1-457f-9846-288c61fcd33a" providerId="ADAL" clId="{A5062C96-369A-4741-B080-03F38EFF74BA}" dt="2019-01-29T19:41:11.395" v="393" actId="14100"/>
        <pc:sldMkLst>
          <pc:docMk/>
          <pc:sldMk cId="1750211656" sldId="2207"/>
        </pc:sldMkLst>
        <pc:spChg chg="del">
          <ac:chgData name="Suarez, Alejandro" userId="7c663c46-68c1-457f-9846-288c61fcd33a" providerId="ADAL" clId="{A5062C96-369A-4741-B080-03F38EFF74BA}" dt="2019-01-29T19:24:27.674" v="54" actId="478"/>
          <ac:spMkLst>
            <pc:docMk/>
            <pc:sldMk cId="1750211656" sldId="2207"/>
            <ac:spMk id="2" creationId="{595CA54B-9CD4-4EB6-96BB-86FD5DC3C857}"/>
          </ac:spMkLst>
        </pc:spChg>
        <pc:spChg chg="add del mod">
          <ac:chgData name="Suarez, Alejandro" userId="7c663c46-68c1-457f-9846-288c61fcd33a" providerId="ADAL" clId="{A5062C96-369A-4741-B080-03F38EFF74BA}" dt="2019-01-29T19:24:24.095" v="53" actId="478"/>
          <ac:spMkLst>
            <pc:docMk/>
            <pc:sldMk cId="1750211656" sldId="2207"/>
            <ac:spMk id="3" creationId="{F2E098B2-5857-402D-8DD7-4A5DAA166281}"/>
          </ac:spMkLst>
        </pc:spChg>
        <pc:spChg chg="add del mod">
          <ac:chgData name="Suarez, Alejandro" userId="7c663c46-68c1-457f-9846-288c61fcd33a" providerId="ADAL" clId="{A5062C96-369A-4741-B080-03F38EFF74BA}" dt="2019-01-29T19:24:20.330" v="52" actId="478"/>
          <ac:spMkLst>
            <pc:docMk/>
            <pc:sldMk cId="1750211656" sldId="2207"/>
            <ac:spMk id="4" creationId="{1C461ADE-ACBC-4FCA-9F01-5B87DC120E34}"/>
          </ac:spMkLst>
        </pc:spChg>
        <pc:spChg chg="add del mod">
          <ac:chgData name="Suarez, Alejandro" userId="7c663c46-68c1-457f-9846-288c61fcd33a" providerId="ADAL" clId="{A5062C96-369A-4741-B080-03F38EFF74BA}" dt="2019-01-29T19:24:20.330" v="52" actId="478"/>
          <ac:spMkLst>
            <pc:docMk/>
            <pc:sldMk cId="1750211656" sldId="2207"/>
            <ac:spMk id="5" creationId="{8EE83744-768C-420F-A56B-92BBC2864F42}"/>
          </ac:spMkLst>
        </pc:spChg>
        <pc:spChg chg="add del mod">
          <ac:chgData name="Suarez, Alejandro" userId="7c663c46-68c1-457f-9846-288c61fcd33a" providerId="ADAL" clId="{A5062C96-369A-4741-B080-03F38EFF74BA}" dt="2019-01-29T19:24:20.330" v="52" actId="478"/>
          <ac:spMkLst>
            <pc:docMk/>
            <pc:sldMk cId="1750211656" sldId="2207"/>
            <ac:spMk id="6" creationId="{46150861-304C-47D7-A6EF-725BDE11D3CB}"/>
          </ac:spMkLst>
        </pc:spChg>
        <pc:spChg chg="add del mod">
          <ac:chgData name="Suarez, Alejandro" userId="7c663c46-68c1-457f-9846-288c61fcd33a" providerId="ADAL" clId="{A5062C96-369A-4741-B080-03F38EFF74BA}" dt="2019-01-29T19:38:20.606" v="371" actId="1076"/>
          <ac:spMkLst>
            <pc:docMk/>
            <pc:sldMk cId="1750211656" sldId="2207"/>
            <ac:spMk id="7" creationId="{0219DAA7-E8DD-49A8-BB45-E4E9ECC65F0F}"/>
          </ac:spMkLst>
        </pc:spChg>
        <pc:spChg chg="add del mod">
          <ac:chgData name="Suarez, Alejandro" userId="7c663c46-68c1-457f-9846-288c61fcd33a" providerId="ADAL" clId="{A5062C96-369A-4741-B080-03F38EFF74BA}" dt="2019-01-29T19:29:11.092" v="123" actId="1076"/>
          <ac:spMkLst>
            <pc:docMk/>
            <pc:sldMk cId="1750211656" sldId="2207"/>
            <ac:spMk id="8" creationId="{05EB2F9D-27DE-4EC3-A0B0-92BB346F7A40}"/>
          </ac:spMkLst>
        </pc:spChg>
        <pc:spChg chg="add del mod">
          <ac:chgData name="Suarez, Alejandro" userId="7c663c46-68c1-457f-9846-288c61fcd33a" providerId="ADAL" clId="{A5062C96-369A-4741-B080-03F38EFF74BA}" dt="2019-01-29T19:26:36.629" v="113" actId="1037"/>
          <ac:spMkLst>
            <pc:docMk/>
            <pc:sldMk cId="1750211656" sldId="2207"/>
            <ac:spMk id="9" creationId="{833E3C38-4B39-46EA-ACB4-98B5D5905682}"/>
          </ac:spMkLst>
        </pc:spChg>
        <pc:spChg chg="add del mod">
          <ac:chgData name="Suarez, Alejandro" userId="7c663c46-68c1-457f-9846-288c61fcd33a" providerId="ADAL" clId="{A5062C96-369A-4741-B080-03F38EFF74BA}" dt="2019-01-29T19:39:47.972" v="379" actId="1076"/>
          <ac:spMkLst>
            <pc:docMk/>
            <pc:sldMk cId="1750211656" sldId="2207"/>
            <ac:spMk id="10" creationId="{8757A201-4995-4F66-8C9C-823D30F91255}"/>
          </ac:spMkLst>
        </pc:spChg>
        <pc:spChg chg="add del mod ord">
          <ac:chgData name="Suarez, Alejandro" userId="7c663c46-68c1-457f-9846-288c61fcd33a" providerId="ADAL" clId="{A5062C96-369A-4741-B080-03F38EFF74BA}" dt="2019-01-29T19:29:57.211" v="132" actId="478"/>
          <ac:spMkLst>
            <pc:docMk/>
            <pc:sldMk cId="1750211656" sldId="2207"/>
            <ac:spMk id="11" creationId="{C45A0934-FDE5-49AF-A834-36F49783B6BB}"/>
          </ac:spMkLst>
        </pc:spChg>
        <pc:spChg chg="add mod">
          <ac:chgData name="Suarez, Alejandro" userId="7c663c46-68c1-457f-9846-288c61fcd33a" providerId="ADAL" clId="{A5062C96-369A-4741-B080-03F38EFF74BA}" dt="2019-01-29T19:32:08.960" v="172" actId="14100"/>
          <ac:spMkLst>
            <pc:docMk/>
            <pc:sldMk cId="1750211656" sldId="2207"/>
            <ac:spMk id="12" creationId="{EF2DAA68-2E53-4E7C-B356-9C786D776CF5}"/>
          </ac:spMkLst>
        </pc:spChg>
        <pc:spChg chg="add del mod">
          <ac:chgData name="Suarez, Alejandro" userId="7c663c46-68c1-457f-9846-288c61fcd33a" providerId="ADAL" clId="{A5062C96-369A-4741-B080-03F38EFF74BA}" dt="2019-01-29T19:25:11.344" v="84" actId="478"/>
          <ac:spMkLst>
            <pc:docMk/>
            <pc:sldMk cId="1750211656" sldId="2207"/>
            <ac:spMk id="13" creationId="{0D72ADB2-0203-4636-93C9-EBBE3F90B250}"/>
          </ac:spMkLst>
        </pc:spChg>
        <pc:spChg chg="add mod">
          <ac:chgData name="Suarez, Alejandro" userId="7c663c46-68c1-457f-9846-288c61fcd33a" providerId="ADAL" clId="{A5062C96-369A-4741-B080-03F38EFF74BA}" dt="2019-01-29T19:32:49.821" v="202" actId="207"/>
          <ac:spMkLst>
            <pc:docMk/>
            <pc:sldMk cId="1750211656" sldId="2207"/>
            <ac:spMk id="14" creationId="{8AC3B999-915C-4BCB-9552-D8D1483B51BB}"/>
          </ac:spMkLst>
        </pc:spChg>
        <pc:spChg chg="add del mod">
          <ac:chgData name="Suarez, Alejandro" userId="7c663c46-68c1-457f-9846-288c61fcd33a" providerId="ADAL" clId="{A5062C96-369A-4741-B080-03F38EFF74BA}" dt="2019-01-29T19:24:58.790" v="83" actId="478"/>
          <ac:spMkLst>
            <pc:docMk/>
            <pc:sldMk cId="1750211656" sldId="2207"/>
            <ac:spMk id="15" creationId="{DAD73BD4-0D4C-4CA7-8F70-CC5B8F5154AE}"/>
          </ac:spMkLst>
        </pc:spChg>
        <pc:spChg chg="mod">
          <ac:chgData name="Suarez, Alejandro" userId="7c663c46-68c1-457f-9846-288c61fcd33a" providerId="ADAL" clId="{A5062C96-369A-4741-B080-03F38EFF74BA}" dt="2019-01-29T19:38:47.623" v="378" actId="14100"/>
          <ac:spMkLst>
            <pc:docMk/>
            <pc:sldMk cId="1750211656" sldId="2207"/>
            <ac:spMk id="22" creationId="{FDCC91DD-01EF-44DA-9F53-790810068CAC}"/>
          </ac:spMkLst>
        </pc:spChg>
        <pc:spChg chg="mod">
          <ac:chgData name="Suarez, Alejandro" userId="7c663c46-68c1-457f-9846-288c61fcd33a" providerId="ADAL" clId="{A5062C96-369A-4741-B080-03F38EFF74BA}" dt="2019-01-29T19:34:30.981" v="244" actId="465"/>
          <ac:spMkLst>
            <pc:docMk/>
            <pc:sldMk cId="1750211656" sldId="2207"/>
            <ac:spMk id="23" creationId="{BA1ACE61-FB63-43C7-B202-F63427A66D82}"/>
          </ac:spMkLst>
        </pc:spChg>
        <pc:spChg chg="mod">
          <ac:chgData name="Suarez, Alejandro" userId="7c663c46-68c1-457f-9846-288c61fcd33a" providerId="ADAL" clId="{A5062C96-369A-4741-B080-03F38EFF74BA}" dt="2019-01-29T19:34:30.981" v="244" actId="465"/>
          <ac:spMkLst>
            <pc:docMk/>
            <pc:sldMk cId="1750211656" sldId="2207"/>
            <ac:spMk id="24" creationId="{1CC56F2E-2A02-4BCD-8A2F-6710EA67C592}"/>
          </ac:spMkLst>
        </pc:spChg>
        <pc:spChg chg="mod">
          <ac:chgData name="Suarez, Alejandro" userId="7c663c46-68c1-457f-9846-288c61fcd33a" providerId="ADAL" clId="{A5062C96-369A-4741-B080-03F38EFF74BA}" dt="2019-01-29T19:34:30.981" v="244" actId="465"/>
          <ac:spMkLst>
            <pc:docMk/>
            <pc:sldMk cId="1750211656" sldId="2207"/>
            <ac:spMk id="25" creationId="{C44B22E4-E82E-41DE-AD48-E970DD3CEC4E}"/>
          </ac:spMkLst>
        </pc:spChg>
        <pc:spChg chg="mod">
          <ac:chgData name="Suarez, Alejandro" userId="7c663c46-68c1-457f-9846-288c61fcd33a" providerId="ADAL" clId="{A5062C96-369A-4741-B080-03F38EFF74BA}" dt="2019-01-29T19:34:30.981" v="244" actId="465"/>
          <ac:spMkLst>
            <pc:docMk/>
            <pc:sldMk cId="1750211656" sldId="2207"/>
            <ac:spMk id="26" creationId="{05F176A8-99CB-40C5-BF73-1AD0938F2DCA}"/>
          </ac:spMkLst>
        </pc:spChg>
        <pc:spChg chg="mod">
          <ac:chgData name="Suarez, Alejandro" userId="7c663c46-68c1-457f-9846-288c61fcd33a" providerId="ADAL" clId="{A5062C96-369A-4741-B080-03F38EFF74BA}" dt="2019-01-29T19:34:30.981" v="244" actId="465"/>
          <ac:spMkLst>
            <pc:docMk/>
            <pc:sldMk cId="1750211656" sldId="2207"/>
            <ac:spMk id="27" creationId="{62779A38-8E65-4CC4-AE15-F0E0C55C88B0}"/>
          </ac:spMkLst>
        </pc:spChg>
        <pc:spChg chg="add mod">
          <ac:chgData name="Suarez, Alejandro" userId="7c663c46-68c1-457f-9846-288c61fcd33a" providerId="ADAL" clId="{A5062C96-369A-4741-B080-03F38EFF74BA}" dt="2019-01-29T19:33:28.614" v="210" actId="1076"/>
          <ac:spMkLst>
            <pc:docMk/>
            <pc:sldMk cId="1750211656" sldId="2207"/>
            <ac:spMk id="45" creationId="{4E16C03B-B703-4A0F-90A3-8F466E3C0A81}"/>
          </ac:spMkLst>
        </pc:spChg>
        <pc:spChg chg="mod">
          <ac:chgData name="Suarez, Alejandro" userId="7c663c46-68c1-457f-9846-288c61fcd33a" providerId="ADAL" clId="{A5062C96-369A-4741-B080-03F38EFF74BA}" dt="2019-01-29T19:35:13.182" v="272" actId="14100"/>
          <ac:spMkLst>
            <pc:docMk/>
            <pc:sldMk cId="1750211656" sldId="2207"/>
            <ac:spMk id="48" creationId="{BD943F42-EDF6-448C-8DC8-7B8BF7D835A7}"/>
          </ac:spMkLst>
        </pc:spChg>
        <pc:spChg chg="mod">
          <ac:chgData name="Suarez, Alejandro" userId="7c663c46-68c1-457f-9846-288c61fcd33a" providerId="ADAL" clId="{A5062C96-369A-4741-B080-03F38EFF74BA}" dt="2019-01-29T19:36:10.214" v="298" actId="20577"/>
          <ac:spMkLst>
            <pc:docMk/>
            <pc:sldMk cId="1750211656" sldId="2207"/>
            <ac:spMk id="49" creationId="{E127BBA4-F305-413D-A299-30600D4D9B79}"/>
          </ac:spMkLst>
        </pc:spChg>
        <pc:spChg chg="add mod">
          <ac:chgData name="Suarez, Alejandro" userId="7c663c46-68c1-457f-9846-288c61fcd33a" providerId="ADAL" clId="{A5062C96-369A-4741-B080-03F38EFF74BA}" dt="2019-01-29T19:35:53.292" v="293" actId="465"/>
          <ac:spMkLst>
            <pc:docMk/>
            <pc:sldMk cId="1750211656" sldId="2207"/>
            <ac:spMk id="50" creationId="{C5D22319-1001-4151-A5C1-8323551B0319}"/>
          </ac:spMkLst>
        </pc:spChg>
        <pc:spChg chg="add mod">
          <ac:chgData name="Suarez, Alejandro" userId="7c663c46-68c1-457f-9846-288c61fcd33a" providerId="ADAL" clId="{A5062C96-369A-4741-B080-03F38EFF74BA}" dt="2019-01-29T19:35:53.292" v="293" actId="465"/>
          <ac:spMkLst>
            <pc:docMk/>
            <pc:sldMk cId="1750211656" sldId="2207"/>
            <ac:spMk id="51" creationId="{CC69F19C-E5A6-41B6-A6CE-3D6AB6E8FDD1}"/>
          </ac:spMkLst>
        </pc:spChg>
        <pc:spChg chg="add mod">
          <ac:chgData name="Suarez, Alejandro" userId="7c663c46-68c1-457f-9846-288c61fcd33a" providerId="ADAL" clId="{A5062C96-369A-4741-B080-03F38EFF74BA}" dt="2019-01-29T19:35:53.292" v="293" actId="465"/>
          <ac:spMkLst>
            <pc:docMk/>
            <pc:sldMk cId="1750211656" sldId="2207"/>
            <ac:spMk id="52" creationId="{56CDA247-F19C-4D38-9E20-896A9AAF88E2}"/>
          </ac:spMkLst>
        </pc:spChg>
        <pc:spChg chg="add mod">
          <ac:chgData name="Suarez, Alejandro" userId="7c663c46-68c1-457f-9846-288c61fcd33a" providerId="ADAL" clId="{A5062C96-369A-4741-B080-03F38EFF74BA}" dt="2019-01-29T19:35:53.292" v="293" actId="465"/>
          <ac:spMkLst>
            <pc:docMk/>
            <pc:sldMk cId="1750211656" sldId="2207"/>
            <ac:spMk id="53" creationId="{B6499559-F226-43C7-B180-1DADE3F8FCD6}"/>
          </ac:spMkLst>
        </pc:spChg>
        <pc:spChg chg="add mod">
          <ac:chgData name="Suarez, Alejandro" userId="7c663c46-68c1-457f-9846-288c61fcd33a" providerId="ADAL" clId="{A5062C96-369A-4741-B080-03F38EFF74BA}" dt="2019-01-29T19:37:40.480" v="346" actId="1035"/>
          <ac:spMkLst>
            <pc:docMk/>
            <pc:sldMk cId="1750211656" sldId="2207"/>
            <ac:spMk id="55" creationId="{3ABD1681-9A2F-4D04-8F1E-B6B37E66E832}"/>
          </ac:spMkLst>
        </pc:spChg>
        <pc:spChg chg="add mod">
          <ac:chgData name="Suarez, Alejandro" userId="7c663c46-68c1-457f-9846-288c61fcd33a" providerId="ADAL" clId="{A5062C96-369A-4741-B080-03F38EFF74BA}" dt="2019-01-29T19:37:44.662" v="362" actId="1035"/>
          <ac:spMkLst>
            <pc:docMk/>
            <pc:sldMk cId="1750211656" sldId="2207"/>
            <ac:spMk id="56" creationId="{5A30320C-8F6D-49B2-93B5-027DA777BCCD}"/>
          </ac:spMkLst>
        </pc:spChg>
        <pc:spChg chg="mod">
          <ac:chgData name="Suarez, Alejandro" userId="7c663c46-68c1-457f-9846-288c61fcd33a" providerId="ADAL" clId="{A5062C96-369A-4741-B080-03F38EFF74BA}" dt="2019-01-29T19:37:32.077" v="311" actId="1035"/>
          <ac:spMkLst>
            <pc:docMk/>
            <pc:sldMk cId="1750211656" sldId="2207"/>
            <ac:spMk id="58" creationId="{8C7419AE-C541-4991-A81F-624E0E0D5DDA}"/>
          </ac:spMkLst>
        </pc:spChg>
        <pc:spChg chg="mod">
          <ac:chgData name="Suarez, Alejandro" userId="7c663c46-68c1-457f-9846-288c61fcd33a" providerId="ADAL" clId="{A5062C96-369A-4741-B080-03F38EFF74BA}" dt="2019-01-29T19:37:02.424" v="304" actId="255"/>
          <ac:spMkLst>
            <pc:docMk/>
            <pc:sldMk cId="1750211656" sldId="2207"/>
            <ac:spMk id="59" creationId="{2E42E495-9E1A-4AC6-B842-B978BF278A8B}"/>
          </ac:spMkLst>
        </pc:spChg>
        <pc:spChg chg="add mod">
          <ac:chgData name="Suarez, Alejandro" userId="7c663c46-68c1-457f-9846-288c61fcd33a" providerId="ADAL" clId="{A5062C96-369A-4741-B080-03F38EFF74BA}" dt="2019-01-29T19:38:00.860" v="369" actId="1036"/>
          <ac:spMkLst>
            <pc:docMk/>
            <pc:sldMk cId="1750211656" sldId="2207"/>
            <ac:spMk id="61" creationId="{A446C9B2-A076-4C25-9BD8-A2FD7E8B23E4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64" creationId="{976D2C91-16E3-4A23-AD99-4E09C3F96A1D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65" creationId="{EF9F2C43-E2D0-4171-9C3E-6F78498B1370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66" creationId="{1E6B8D6C-25C3-41C0-9EB2-9119D4A2F28E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67" creationId="{1F546CAC-2D5D-4CAC-A414-77784466A9EF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68" creationId="{B31C07BB-BA52-4686-B7CF-96A6CD826C90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69" creationId="{A61DE2EA-DB23-4865-8DA1-905AADA0B3A2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70" creationId="{6DC34FE3-6B16-4BB0-BED1-9485C8B7C974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71" creationId="{C4F038A6-85A8-492B-B100-CF7024AFAC98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72" creationId="{F6667D70-6FC3-4CE1-9D94-2088049939E4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73" creationId="{6DF290C1-871E-4CFC-822F-5FA4F041CA35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74" creationId="{7F47DB0C-BFBB-48B7-8782-F001C6162E60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75" creationId="{6B48B582-D300-491C-8B33-5C60C3A2F3ED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76" creationId="{0FB90BDA-D735-4885-B168-62349C89123E}"/>
          </ac:spMkLst>
        </pc:spChg>
        <pc:spChg chg="mod">
          <ac:chgData name="Suarez, Alejandro" userId="7c663c46-68c1-457f-9846-288c61fcd33a" providerId="ADAL" clId="{A5062C96-369A-4741-B080-03F38EFF74BA}" dt="2019-01-29T19:41:01.276" v="391" actId="255"/>
          <ac:spMkLst>
            <pc:docMk/>
            <pc:sldMk cId="1750211656" sldId="2207"/>
            <ac:spMk id="77" creationId="{E1E7608F-4678-4A6F-B252-6530B5654B69}"/>
          </ac:spMkLst>
        </pc:spChg>
        <pc:grpChg chg="add mod">
          <ac:chgData name="Suarez, Alejandro" userId="7c663c46-68c1-457f-9846-288c61fcd33a" providerId="ADAL" clId="{A5062C96-369A-4741-B080-03F38EFF74BA}" dt="2019-01-29T19:38:29.048" v="373" actId="1076"/>
          <ac:grpSpMkLst>
            <pc:docMk/>
            <pc:sldMk cId="1750211656" sldId="2207"/>
            <ac:grpSpMk id="21" creationId="{4581738B-A537-4AD4-8214-3F139512D1A1}"/>
          </ac:grpSpMkLst>
        </pc:grpChg>
        <pc:grpChg chg="add del mod">
          <ac:chgData name="Suarez, Alejandro" userId="7c663c46-68c1-457f-9846-288c61fcd33a" providerId="ADAL" clId="{A5062C96-369A-4741-B080-03F38EFF74BA}" dt="2019-01-29T19:39:59.507" v="387" actId="478"/>
          <ac:grpSpMkLst>
            <pc:docMk/>
            <pc:sldMk cId="1750211656" sldId="2207"/>
            <ac:grpSpMk id="28" creationId="{BC7C40CD-FE96-4BCD-9ACF-6DB0FB3B8BC8}"/>
          </ac:grpSpMkLst>
        </pc:grpChg>
        <pc:grpChg chg="add mod">
          <ac:chgData name="Suarez, Alejandro" userId="7c663c46-68c1-457f-9846-288c61fcd33a" providerId="ADAL" clId="{A5062C96-369A-4741-B080-03F38EFF74BA}" dt="2019-01-29T19:35:53.292" v="293" actId="465"/>
          <ac:grpSpMkLst>
            <pc:docMk/>
            <pc:sldMk cId="1750211656" sldId="2207"/>
            <ac:grpSpMk id="47" creationId="{28C6EA52-D876-490C-A714-28974B062695}"/>
          </ac:grpSpMkLst>
        </pc:grpChg>
        <pc:grpChg chg="add mod">
          <ac:chgData name="Suarez, Alejandro" userId="7c663c46-68c1-457f-9846-288c61fcd33a" providerId="ADAL" clId="{A5062C96-369A-4741-B080-03F38EFF74BA}" dt="2019-01-29T19:37:35.758" v="327" actId="1036"/>
          <ac:grpSpMkLst>
            <pc:docMk/>
            <pc:sldMk cId="1750211656" sldId="2207"/>
            <ac:grpSpMk id="57" creationId="{0076EF93-96AF-436A-BD2F-4D9248D4F602}"/>
          </ac:grpSpMkLst>
        </pc:grpChg>
        <pc:grpChg chg="add">
          <ac:chgData name="Suarez, Alejandro" userId="7c663c46-68c1-457f-9846-288c61fcd33a" providerId="ADAL" clId="{A5062C96-369A-4741-B080-03F38EFF74BA}" dt="2019-01-29T19:40:03.385" v="388" actId="14100"/>
          <ac:grpSpMkLst>
            <pc:docMk/>
            <pc:sldMk cId="1750211656" sldId="2207"/>
            <ac:grpSpMk id="62" creationId="{B9DB6944-40F6-41A8-90BB-975BC8D82D87}"/>
          </ac:grpSpMkLst>
        </pc:grpChg>
        <pc:cxnChg chg="add mod">
          <ac:chgData name="Suarez, Alejandro" userId="7c663c46-68c1-457f-9846-288c61fcd33a" providerId="ADAL" clId="{A5062C96-369A-4741-B080-03F38EFF74BA}" dt="2019-01-29T19:30:56.452" v="146" actId="14100"/>
          <ac:cxnSpMkLst>
            <pc:docMk/>
            <pc:sldMk cId="1750211656" sldId="2207"/>
            <ac:cxnSpMk id="17" creationId="{C283B3D8-0F80-40E4-8A7A-454AB481AA90}"/>
          </ac:cxnSpMkLst>
        </pc:cxnChg>
        <pc:cxnChg chg="add mod ord">
          <ac:chgData name="Suarez, Alejandro" userId="7c663c46-68c1-457f-9846-288c61fcd33a" providerId="ADAL" clId="{A5062C96-369A-4741-B080-03F38EFF74BA}" dt="2019-01-29T19:41:11.395" v="393" actId="14100"/>
          <ac:cxnSpMkLst>
            <pc:docMk/>
            <pc:sldMk cId="1750211656" sldId="2207"/>
            <ac:cxnSpMk id="44" creationId="{F4C63715-E893-4FD7-A7E5-3E51672E3C57}"/>
          </ac:cxnSpMkLst>
        </pc:cxnChg>
        <pc:cxnChg chg="add mod">
          <ac:chgData name="Suarez, Alejandro" userId="7c663c46-68c1-457f-9846-288c61fcd33a" providerId="ADAL" clId="{A5062C96-369A-4741-B080-03F38EFF74BA}" dt="2019-01-29T19:36:31.942" v="299" actId="571"/>
          <ac:cxnSpMkLst>
            <pc:docMk/>
            <pc:sldMk cId="1750211656" sldId="2207"/>
            <ac:cxnSpMk id="54" creationId="{1F6C442C-452B-4C1B-BC65-BF9DDE74BA5A}"/>
          </ac:cxnSpMkLst>
        </pc:cxnChg>
        <pc:cxnChg chg="add mod">
          <ac:chgData name="Suarez, Alejandro" userId="7c663c46-68c1-457f-9846-288c61fcd33a" providerId="ADAL" clId="{A5062C96-369A-4741-B080-03F38EFF74BA}" dt="2019-01-29T19:37:51.222" v="363" actId="571"/>
          <ac:cxnSpMkLst>
            <pc:docMk/>
            <pc:sldMk cId="1750211656" sldId="2207"/>
            <ac:cxnSpMk id="60" creationId="{80D00B42-0F21-44CB-A183-B11EEF745085}"/>
          </ac:cxnSpMkLst>
        </pc:cxnChg>
      </pc:sldChg>
      <pc:sldChg chg="addSp delSp modSp add modTransition">
        <pc:chgData name="Suarez, Alejandro" userId="7c663c46-68c1-457f-9846-288c61fcd33a" providerId="ADAL" clId="{A5062C96-369A-4741-B080-03F38EFF74BA}" dt="2019-01-30T20:38:55.731" v="1433" actId="313"/>
        <pc:sldMkLst>
          <pc:docMk/>
          <pc:sldMk cId="2708709754" sldId="2208"/>
        </pc:sldMkLst>
        <pc:spChg chg="del">
          <ac:chgData name="Suarez, Alejandro" userId="7c663c46-68c1-457f-9846-288c61fcd33a" providerId="ADAL" clId="{A5062C96-369A-4741-B080-03F38EFF74BA}" dt="2019-01-29T19:41:18.213" v="395" actId="1036"/>
          <ac:spMkLst>
            <pc:docMk/>
            <pc:sldMk cId="2708709754" sldId="2208"/>
            <ac:spMk id="2" creationId="{07420F5F-F044-47B1-B1D5-7DEDCE86B796}"/>
          </ac:spMkLst>
        </pc:spChg>
        <pc:spChg chg="add mod">
          <ac:chgData name="Suarez, Alejandro" userId="7c663c46-68c1-457f-9846-288c61fcd33a" providerId="ADAL" clId="{A5062C96-369A-4741-B080-03F38EFF74BA}" dt="2019-01-29T20:21:33.220" v="1236" actId="552"/>
          <ac:spMkLst>
            <pc:docMk/>
            <pc:sldMk cId="2708709754" sldId="2208"/>
            <ac:spMk id="3" creationId="{7F153758-6F83-41CE-8E62-E57D41271AC4}"/>
          </ac:spMkLst>
        </pc:spChg>
        <pc:spChg chg="add mod">
          <ac:chgData name="Suarez, Alejandro" userId="7c663c46-68c1-457f-9846-288c61fcd33a" providerId="ADAL" clId="{A5062C96-369A-4741-B080-03F38EFF74BA}" dt="2019-01-29T20:21:33.220" v="1236" actId="552"/>
          <ac:spMkLst>
            <pc:docMk/>
            <pc:sldMk cId="2708709754" sldId="2208"/>
            <ac:spMk id="4" creationId="{62DDE4F1-D7D8-481C-BD16-03F77386FCBD}"/>
          </ac:spMkLst>
        </pc:spChg>
        <pc:spChg chg="add mod">
          <ac:chgData name="Suarez, Alejandro" userId="7c663c46-68c1-457f-9846-288c61fcd33a" providerId="ADAL" clId="{A5062C96-369A-4741-B080-03F38EFF74BA}" dt="2019-01-29T20:21:33.220" v="1236" actId="552"/>
          <ac:spMkLst>
            <pc:docMk/>
            <pc:sldMk cId="2708709754" sldId="2208"/>
            <ac:spMk id="5" creationId="{76BBDD23-DC19-4EFD-A521-B7D86A994043}"/>
          </ac:spMkLst>
        </pc:spChg>
        <pc:spChg chg="add mod">
          <ac:chgData name="Suarez, Alejandro" userId="7c663c46-68c1-457f-9846-288c61fcd33a" providerId="ADAL" clId="{A5062C96-369A-4741-B080-03F38EFF74BA}" dt="2019-01-29T20:21:40.450" v="1238" actId="1036"/>
          <ac:spMkLst>
            <pc:docMk/>
            <pc:sldMk cId="2708709754" sldId="2208"/>
            <ac:spMk id="6" creationId="{9EDEF83F-C753-4DE9-87ED-53D1A18B6071}"/>
          </ac:spMkLst>
        </pc:spChg>
        <pc:spChg chg="mod">
          <ac:chgData name="Suarez, Alejandro" userId="7c663c46-68c1-457f-9846-288c61fcd33a" providerId="ADAL" clId="{A5062C96-369A-4741-B080-03F38EFF74BA}" dt="2019-01-29T19:43:07.539" v="469" actId="20577"/>
          <ac:spMkLst>
            <pc:docMk/>
            <pc:sldMk cId="2708709754" sldId="2208"/>
            <ac:spMk id="16" creationId="{09288AF9-B5BB-4216-97BE-FBDB9F939EE8}"/>
          </ac:spMkLst>
        </pc:spChg>
        <pc:spChg chg="mod">
          <ac:chgData name="Suarez, Alejandro" userId="7c663c46-68c1-457f-9846-288c61fcd33a" providerId="ADAL" clId="{A5062C96-369A-4741-B080-03F38EFF74BA}" dt="2019-01-29T19:42:53.667" v="451" actId="20577"/>
          <ac:spMkLst>
            <pc:docMk/>
            <pc:sldMk cId="2708709754" sldId="2208"/>
            <ac:spMk id="17" creationId="{BA6BEC96-683B-40DA-8291-2D530319F5F0}"/>
          </ac:spMkLst>
        </pc:spChg>
        <pc:spChg chg="mod">
          <ac:chgData name="Suarez, Alejandro" userId="7c663c46-68c1-457f-9846-288c61fcd33a" providerId="ADAL" clId="{A5062C96-369A-4741-B080-03F38EFF74BA}" dt="2019-01-29T19:42:56.101" v="453" actId="20577"/>
          <ac:spMkLst>
            <pc:docMk/>
            <pc:sldMk cId="2708709754" sldId="2208"/>
            <ac:spMk id="18" creationId="{056388EF-B179-41C9-B78F-C3580F8F479F}"/>
          </ac:spMkLst>
        </pc:spChg>
        <pc:spChg chg="mod">
          <ac:chgData name="Suarez, Alejandro" userId="7c663c46-68c1-457f-9846-288c61fcd33a" providerId="ADAL" clId="{A5062C96-369A-4741-B080-03F38EFF74BA}" dt="2019-01-29T19:42:59.152" v="457" actId="20577"/>
          <ac:spMkLst>
            <pc:docMk/>
            <pc:sldMk cId="2708709754" sldId="2208"/>
            <ac:spMk id="19" creationId="{E75285CB-AA27-44ED-AF0C-B97028E81075}"/>
          </ac:spMkLst>
        </pc:spChg>
        <pc:spChg chg="mod">
          <ac:chgData name="Suarez, Alejandro" userId="7c663c46-68c1-457f-9846-288c61fcd33a" providerId="ADAL" clId="{A5062C96-369A-4741-B080-03F38EFF74BA}" dt="2019-01-29T19:43:02.062" v="461" actId="20577"/>
          <ac:spMkLst>
            <pc:docMk/>
            <pc:sldMk cId="2708709754" sldId="2208"/>
            <ac:spMk id="20" creationId="{EF13D056-FB28-4F8B-9B98-9A4FA5A497AD}"/>
          </ac:spMkLst>
        </pc:spChg>
        <pc:spChg chg="mod">
          <ac:chgData name="Suarez, Alejandro" userId="7c663c46-68c1-457f-9846-288c61fcd33a" providerId="ADAL" clId="{A5062C96-369A-4741-B080-03F38EFF74BA}" dt="2019-01-29T19:43:05.089" v="465" actId="20577"/>
          <ac:spMkLst>
            <pc:docMk/>
            <pc:sldMk cId="2708709754" sldId="2208"/>
            <ac:spMk id="21" creationId="{38A5D0FD-E120-4693-A1B8-608A8A563016}"/>
          </ac:spMkLst>
        </pc:spChg>
        <pc:spChg chg="mod">
          <ac:chgData name="Suarez, Alejandro" userId="7c663c46-68c1-457f-9846-288c61fcd33a" providerId="ADAL" clId="{A5062C96-369A-4741-B080-03F38EFF74BA}" dt="2019-01-29T19:43:09.872" v="473" actId="20577"/>
          <ac:spMkLst>
            <pc:docMk/>
            <pc:sldMk cId="2708709754" sldId="2208"/>
            <ac:spMk id="22" creationId="{6C37A788-8D78-4641-9581-7E90836DBD1F}"/>
          </ac:spMkLst>
        </pc:spChg>
        <pc:spChg chg="mod">
          <ac:chgData name="Suarez, Alejandro" userId="7c663c46-68c1-457f-9846-288c61fcd33a" providerId="ADAL" clId="{A5062C96-369A-4741-B080-03F38EFF74BA}" dt="2019-01-29T19:43:12.152" v="475" actId="20577"/>
          <ac:spMkLst>
            <pc:docMk/>
            <pc:sldMk cId="2708709754" sldId="2208"/>
            <ac:spMk id="23" creationId="{BE2D8FAD-B81C-46E8-AD38-0BE976DF1955}"/>
          </ac:spMkLst>
        </pc:spChg>
        <pc:spChg chg="mod">
          <ac:chgData name="Suarez, Alejandro" userId="7c663c46-68c1-457f-9846-288c61fcd33a" providerId="ADAL" clId="{A5062C96-369A-4741-B080-03F38EFF74BA}" dt="2019-01-29T19:43:14.701" v="477" actId="20577"/>
          <ac:spMkLst>
            <pc:docMk/>
            <pc:sldMk cId="2708709754" sldId="2208"/>
            <ac:spMk id="24" creationId="{F436492B-1C23-494E-B2E2-9B4F205F8714}"/>
          </ac:spMkLst>
        </pc:spChg>
        <pc:spChg chg="mod">
          <ac:chgData name="Suarez, Alejandro" userId="7c663c46-68c1-457f-9846-288c61fcd33a" providerId="ADAL" clId="{A5062C96-369A-4741-B080-03F38EFF74BA}" dt="2019-01-29T19:43:16.764" v="479" actId="20577"/>
          <ac:spMkLst>
            <pc:docMk/>
            <pc:sldMk cId="2708709754" sldId="2208"/>
            <ac:spMk id="25" creationId="{CB1DD8AA-E035-401D-AF6A-2D6BEF43FAD4}"/>
          </ac:spMkLst>
        </pc:spChg>
        <pc:spChg chg="mod">
          <ac:chgData name="Suarez, Alejandro" userId="7c663c46-68c1-457f-9846-288c61fcd33a" providerId="ADAL" clId="{A5062C96-369A-4741-B080-03F38EFF74BA}" dt="2019-01-29T19:43:19.480" v="481" actId="20577"/>
          <ac:spMkLst>
            <pc:docMk/>
            <pc:sldMk cId="2708709754" sldId="2208"/>
            <ac:spMk id="26" creationId="{43607651-C0FD-4617-8038-1A784DB12803}"/>
          </ac:spMkLst>
        </pc:spChg>
        <pc:spChg chg="mod">
          <ac:chgData name="Suarez, Alejandro" userId="7c663c46-68c1-457f-9846-288c61fcd33a" providerId="ADAL" clId="{A5062C96-369A-4741-B080-03F38EFF74BA}" dt="2019-01-29T19:43:21.885" v="483" actId="20577"/>
          <ac:spMkLst>
            <pc:docMk/>
            <pc:sldMk cId="2708709754" sldId="2208"/>
            <ac:spMk id="27" creationId="{EE669586-B262-4273-8607-2BAA72651FBA}"/>
          </ac:spMkLst>
        </pc:spChg>
        <pc:spChg chg="mod">
          <ac:chgData name="Suarez, Alejandro" userId="7c663c46-68c1-457f-9846-288c61fcd33a" providerId="ADAL" clId="{A5062C96-369A-4741-B080-03F38EFF74BA}" dt="2019-01-29T19:43:24.348" v="487" actId="20577"/>
          <ac:spMkLst>
            <pc:docMk/>
            <pc:sldMk cId="2708709754" sldId="2208"/>
            <ac:spMk id="28" creationId="{9B594BAC-64B1-4825-BD82-C5FF16D6ED35}"/>
          </ac:spMkLst>
        </pc:spChg>
        <pc:spChg chg="mod">
          <ac:chgData name="Suarez, Alejandro" userId="7c663c46-68c1-457f-9846-288c61fcd33a" providerId="ADAL" clId="{A5062C96-369A-4741-B080-03F38EFF74BA}" dt="2019-01-29T19:43:27.581" v="491" actId="20577"/>
          <ac:spMkLst>
            <pc:docMk/>
            <pc:sldMk cId="2708709754" sldId="2208"/>
            <ac:spMk id="29" creationId="{7F8C21F6-55BD-4E57-8EB3-FAE4101D746C}"/>
          </ac:spMkLst>
        </pc:spChg>
        <pc:spChg chg="add mod">
          <ac:chgData name="Suarez, Alejandro" userId="7c663c46-68c1-457f-9846-288c61fcd33a" providerId="ADAL" clId="{A5062C96-369A-4741-B080-03F38EFF74BA}" dt="2019-01-29T20:00:01.909" v="981" actId="1035"/>
          <ac:spMkLst>
            <pc:docMk/>
            <pc:sldMk cId="2708709754" sldId="2208"/>
            <ac:spMk id="30" creationId="{679B1F6C-4542-4C45-824D-E3A9A3F67C3D}"/>
          </ac:spMkLst>
        </pc:spChg>
        <pc:spChg chg="mod">
          <ac:chgData name="Suarez, Alejandro" userId="7c663c46-68c1-457f-9846-288c61fcd33a" providerId="ADAL" clId="{A5062C96-369A-4741-B080-03F38EFF74BA}" dt="2019-01-29T20:11:16.540" v="1211" actId="1076"/>
          <ac:spMkLst>
            <pc:docMk/>
            <pc:sldMk cId="2708709754" sldId="2208"/>
            <ac:spMk id="32" creationId="{53782A4A-3D05-4615-A86B-0638E83B7984}"/>
          </ac:spMkLst>
        </pc:spChg>
        <pc:spChg chg="mod">
          <ac:chgData name="Suarez, Alejandro" userId="7c663c46-68c1-457f-9846-288c61fcd33a" providerId="ADAL" clId="{A5062C96-369A-4741-B080-03F38EFF74BA}" dt="2019-01-30T18:03:42.113" v="1332" actId="207"/>
          <ac:spMkLst>
            <pc:docMk/>
            <pc:sldMk cId="2708709754" sldId="2208"/>
            <ac:spMk id="33" creationId="{A47B879B-0BD0-4497-8DE5-472DE777D50C}"/>
          </ac:spMkLst>
        </pc:spChg>
        <pc:spChg chg="del mod">
          <ac:chgData name="Suarez, Alejandro" userId="7c663c46-68c1-457f-9846-288c61fcd33a" providerId="ADAL" clId="{A5062C96-369A-4741-B080-03F38EFF74BA}" dt="2019-01-29T20:01:18.858" v="1022" actId="478"/>
          <ac:spMkLst>
            <pc:docMk/>
            <pc:sldMk cId="2708709754" sldId="2208"/>
            <ac:spMk id="34" creationId="{59DC7F71-0188-4325-9074-70DB25F439E4}"/>
          </ac:spMkLst>
        </pc:spChg>
        <pc:spChg chg="del mod">
          <ac:chgData name="Suarez, Alejandro" userId="7c663c46-68c1-457f-9846-288c61fcd33a" providerId="ADAL" clId="{A5062C96-369A-4741-B080-03F38EFF74BA}" dt="2019-01-29T20:01:17.332" v="1021" actId="478"/>
          <ac:spMkLst>
            <pc:docMk/>
            <pc:sldMk cId="2708709754" sldId="2208"/>
            <ac:spMk id="35" creationId="{56095073-6947-46EB-96C4-370679E234BF}"/>
          </ac:spMkLst>
        </pc:spChg>
        <pc:spChg chg="del mod">
          <ac:chgData name="Suarez, Alejandro" userId="7c663c46-68c1-457f-9846-288c61fcd33a" providerId="ADAL" clId="{A5062C96-369A-4741-B080-03F38EFF74BA}" dt="2019-01-29T20:01:20.207" v="1023" actId="478"/>
          <ac:spMkLst>
            <pc:docMk/>
            <pc:sldMk cId="2708709754" sldId="2208"/>
            <ac:spMk id="36" creationId="{A45E01CD-AABE-43CD-8E57-4414DA397063}"/>
          </ac:spMkLst>
        </pc:spChg>
        <pc:spChg chg="mod">
          <ac:chgData name="Suarez, Alejandro" userId="7c663c46-68c1-457f-9846-288c61fcd33a" providerId="ADAL" clId="{A5062C96-369A-4741-B080-03F38EFF74BA}" dt="2019-01-29T20:06:46.633" v="1156" actId="465"/>
          <ac:spMkLst>
            <pc:docMk/>
            <pc:sldMk cId="2708709754" sldId="2208"/>
            <ac:spMk id="37" creationId="{CC11B821-C0F0-498E-9372-0537D6633165}"/>
          </ac:spMkLst>
        </pc:spChg>
        <pc:spChg chg="add mod">
          <ac:chgData name="Suarez, Alejandro" userId="7c663c46-68c1-457f-9846-288c61fcd33a" providerId="ADAL" clId="{A5062C96-369A-4741-B080-03F38EFF74BA}" dt="2019-01-29T20:06:46.633" v="1156" actId="465"/>
          <ac:spMkLst>
            <pc:docMk/>
            <pc:sldMk cId="2708709754" sldId="2208"/>
            <ac:spMk id="38" creationId="{1C54EFD2-443E-4A97-BE05-7719077F14E5}"/>
          </ac:spMkLst>
        </pc:spChg>
        <pc:spChg chg="add mod">
          <ac:chgData name="Suarez, Alejandro" userId="7c663c46-68c1-457f-9846-288c61fcd33a" providerId="ADAL" clId="{A5062C96-369A-4741-B080-03F38EFF74BA}" dt="2019-01-29T20:00:01.909" v="981" actId="1035"/>
          <ac:spMkLst>
            <pc:docMk/>
            <pc:sldMk cId="2708709754" sldId="2208"/>
            <ac:spMk id="39" creationId="{05948471-477B-412C-B2BC-093339D7E8EA}"/>
          </ac:spMkLst>
        </pc:spChg>
        <pc:spChg chg="add mod">
          <ac:chgData name="Suarez, Alejandro" userId="7c663c46-68c1-457f-9846-288c61fcd33a" providerId="ADAL" clId="{A5062C96-369A-4741-B080-03F38EFF74BA}" dt="2019-01-29T20:00:01.909" v="981" actId="1035"/>
          <ac:spMkLst>
            <pc:docMk/>
            <pc:sldMk cId="2708709754" sldId="2208"/>
            <ac:spMk id="40" creationId="{82616C4A-01BC-4491-98B2-1FD4996035B5}"/>
          </ac:spMkLst>
        </pc:spChg>
        <pc:spChg chg="add mod">
          <ac:chgData name="Suarez, Alejandro" userId="7c663c46-68c1-457f-9846-288c61fcd33a" providerId="ADAL" clId="{A5062C96-369A-4741-B080-03F38EFF74BA}" dt="2019-01-30T18:06:46.530" v="1340" actId="207"/>
          <ac:spMkLst>
            <pc:docMk/>
            <pc:sldMk cId="2708709754" sldId="2208"/>
            <ac:spMk id="41" creationId="{5E5B758F-E209-4D84-B7D7-74199B9974BF}"/>
          </ac:spMkLst>
        </pc:spChg>
        <pc:spChg chg="add mod">
          <ac:chgData name="Suarez, Alejandro" userId="7c663c46-68c1-457f-9846-288c61fcd33a" providerId="ADAL" clId="{A5062C96-369A-4741-B080-03F38EFF74BA}" dt="2019-01-30T18:03:11.852" v="1329" actId="207"/>
          <ac:spMkLst>
            <pc:docMk/>
            <pc:sldMk cId="2708709754" sldId="2208"/>
            <ac:spMk id="42" creationId="{A1B91D5C-144D-4DE1-8A60-F24EE4C1FC2A}"/>
          </ac:spMkLst>
        </pc:spChg>
        <pc:spChg chg="add mod">
          <ac:chgData name="Suarez, Alejandro" userId="7c663c46-68c1-457f-9846-288c61fcd33a" providerId="ADAL" clId="{A5062C96-369A-4741-B080-03F38EFF74BA}" dt="2019-01-30T18:03:20.142" v="1330" actId="207"/>
          <ac:spMkLst>
            <pc:docMk/>
            <pc:sldMk cId="2708709754" sldId="2208"/>
            <ac:spMk id="43" creationId="{1CEA7E03-3E21-41BB-BE10-CE6EBCF48FD4}"/>
          </ac:spMkLst>
        </pc:spChg>
        <pc:spChg chg="add mod">
          <ac:chgData name="Suarez, Alejandro" userId="7c663c46-68c1-457f-9846-288c61fcd33a" providerId="ADAL" clId="{A5062C96-369A-4741-B080-03F38EFF74BA}" dt="2019-01-30T18:05:47.079" v="1334" actId="14100"/>
          <ac:spMkLst>
            <pc:docMk/>
            <pc:sldMk cId="2708709754" sldId="2208"/>
            <ac:spMk id="49" creationId="{7414D4EE-F1FC-4D1C-ADF3-F8A6B3A03293}"/>
          </ac:spMkLst>
        </pc:spChg>
        <pc:spChg chg="add mod">
          <ac:chgData name="Suarez, Alejandro" userId="7c663c46-68c1-457f-9846-288c61fcd33a" providerId="ADAL" clId="{A5062C96-369A-4741-B080-03F38EFF74BA}" dt="2019-01-30T18:05:53.499" v="1336" actId="404"/>
          <ac:spMkLst>
            <pc:docMk/>
            <pc:sldMk cId="2708709754" sldId="2208"/>
            <ac:spMk id="50" creationId="{6BCA36CD-4022-491F-95EA-473E79AE3A8E}"/>
          </ac:spMkLst>
        </pc:spChg>
        <pc:spChg chg="add mod">
          <ac:chgData name="Suarez, Alejandro" userId="7c663c46-68c1-457f-9846-288c61fcd33a" providerId="ADAL" clId="{A5062C96-369A-4741-B080-03F38EFF74BA}" dt="2019-01-29T20:10:21.580" v="1203" actId="113"/>
          <ac:spMkLst>
            <pc:docMk/>
            <pc:sldMk cId="2708709754" sldId="2208"/>
            <ac:spMk id="51" creationId="{793C0126-4FB2-413C-A499-A351C15E7046}"/>
          </ac:spMkLst>
        </pc:spChg>
        <pc:spChg chg="add mod">
          <ac:chgData name="Suarez, Alejandro" userId="7c663c46-68c1-457f-9846-288c61fcd33a" providerId="ADAL" clId="{A5062C96-369A-4741-B080-03F38EFF74BA}" dt="2019-01-30T18:02:30.473" v="1308" actId="27636"/>
          <ac:spMkLst>
            <pc:docMk/>
            <pc:sldMk cId="2708709754" sldId="2208"/>
            <ac:spMk id="52" creationId="{033F9EFF-E41D-4393-BB36-75FC0BC230C4}"/>
          </ac:spMkLst>
        </pc:spChg>
        <pc:spChg chg="add del mod">
          <ac:chgData name="Suarez, Alejandro" userId="7c663c46-68c1-457f-9846-288c61fcd33a" providerId="ADAL" clId="{A5062C96-369A-4741-B080-03F38EFF74BA}" dt="2019-01-29T20:05:48.372" v="1146" actId="478"/>
          <ac:spMkLst>
            <pc:docMk/>
            <pc:sldMk cId="2708709754" sldId="2208"/>
            <ac:spMk id="53" creationId="{DCBEA0BE-4AA5-444F-9DAB-6AC763CAB3F0}"/>
          </ac:spMkLst>
        </pc:spChg>
        <pc:spChg chg="add mod">
          <ac:chgData name="Suarez, Alejandro" userId="7c663c46-68c1-457f-9846-288c61fcd33a" providerId="ADAL" clId="{A5062C96-369A-4741-B080-03F38EFF74BA}" dt="2019-01-29T20:07:07.393" v="1159" actId="465"/>
          <ac:spMkLst>
            <pc:docMk/>
            <pc:sldMk cId="2708709754" sldId="2208"/>
            <ac:spMk id="54" creationId="{69602E1E-2AEF-4A98-9E4E-653B4249354C}"/>
          </ac:spMkLst>
        </pc:spChg>
        <pc:spChg chg="add mod">
          <ac:chgData name="Suarez, Alejandro" userId="7c663c46-68c1-457f-9846-288c61fcd33a" providerId="ADAL" clId="{A5062C96-369A-4741-B080-03F38EFF74BA}" dt="2019-01-30T20:38:55.731" v="1433" actId="313"/>
          <ac:spMkLst>
            <pc:docMk/>
            <pc:sldMk cId="2708709754" sldId="2208"/>
            <ac:spMk id="55" creationId="{04B1F132-B0B2-425D-A9AD-1B039835E04B}"/>
          </ac:spMkLst>
        </pc:spChg>
        <pc:spChg chg="add mod">
          <ac:chgData name="Suarez, Alejandro" userId="7c663c46-68c1-457f-9846-288c61fcd33a" providerId="ADAL" clId="{A5062C96-369A-4741-B080-03F38EFF74BA}" dt="2019-01-29T20:07:07.393" v="1159" actId="465"/>
          <ac:spMkLst>
            <pc:docMk/>
            <pc:sldMk cId="2708709754" sldId="2208"/>
            <ac:spMk id="56" creationId="{2F19229B-E9FD-48B7-98BD-1577DBA56BCD}"/>
          </ac:spMkLst>
        </pc:spChg>
        <pc:spChg chg="add mod">
          <ac:chgData name="Suarez, Alejandro" userId="7c663c46-68c1-457f-9846-288c61fcd33a" providerId="ADAL" clId="{A5062C96-369A-4741-B080-03F38EFF74BA}" dt="2019-01-29T20:06:46.633" v="1156" actId="465"/>
          <ac:spMkLst>
            <pc:docMk/>
            <pc:sldMk cId="2708709754" sldId="2208"/>
            <ac:spMk id="57" creationId="{39346285-81DE-446D-9C1E-C431017EC8B8}"/>
          </ac:spMkLst>
        </pc:spChg>
        <pc:spChg chg="add mod">
          <ac:chgData name="Suarez, Alejandro" userId="7c663c46-68c1-457f-9846-288c61fcd33a" providerId="ADAL" clId="{A5062C96-369A-4741-B080-03F38EFF74BA}" dt="2019-01-30T18:05:51.199" v="1335" actId="14100"/>
          <ac:spMkLst>
            <pc:docMk/>
            <pc:sldMk cId="2708709754" sldId="2208"/>
            <ac:spMk id="58" creationId="{CD1D1BE6-4913-48B7-8C25-890CCD5AA449}"/>
          </ac:spMkLst>
        </pc:spChg>
        <pc:grpChg chg="add mod">
          <ac:chgData name="Suarez, Alejandro" userId="7c663c46-68c1-457f-9846-288c61fcd33a" providerId="ADAL" clId="{A5062C96-369A-4741-B080-03F38EFF74BA}" dt="2019-01-29T19:42:41.770" v="449" actId="1036"/>
          <ac:grpSpMkLst>
            <pc:docMk/>
            <pc:sldMk cId="2708709754" sldId="2208"/>
            <ac:grpSpMk id="14" creationId="{35AD0E32-E863-4139-81DE-3365BB95A086}"/>
          </ac:grpSpMkLst>
        </pc:grpChg>
        <pc:grpChg chg="add mod ord">
          <ac:chgData name="Suarez, Alejandro" userId="7c663c46-68c1-457f-9846-288c61fcd33a" providerId="ADAL" clId="{A5062C96-369A-4741-B080-03F38EFF74BA}" dt="2019-01-30T20:38:50.627" v="1431" actId="14100"/>
          <ac:grpSpMkLst>
            <pc:docMk/>
            <pc:sldMk cId="2708709754" sldId="2208"/>
            <ac:grpSpMk id="31" creationId="{3D47032C-26A0-4DA1-80A6-8B46C4181A7A}"/>
          </ac:grpSpMkLst>
        </pc:grpChg>
        <pc:cxnChg chg="add mod">
          <ac:chgData name="Suarez, Alejandro" userId="7c663c46-68c1-457f-9846-288c61fcd33a" providerId="ADAL" clId="{A5062C96-369A-4741-B080-03F38EFF74BA}" dt="2019-01-29T20:00:01.909" v="981" actId="1035"/>
          <ac:cxnSpMkLst>
            <pc:docMk/>
            <pc:sldMk cId="2708709754" sldId="2208"/>
            <ac:cxnSpMk id="7" creationId="{D1D6433F-EF8E-4200-B1C2-C2D99A7F948D}"/>
          </ac:cxnSpMkLst>
        </pc:cxnChg>
        <pc:cxnChg chg="add mod">
          <ac:chgData name="Suarez, Alejandro" userId="7c663c46-68c1-457f-9846-288c61fcd33a" providerId="ADAL" clId="{A5062C96-369A-4741-B080-03F38EFF74BA}" dt="2019-01-29T20:10:48.743" v="1205" actId="465"/>
          <ac:cxnSpMkLst>
            <pc:docMk/>
            <pc:sldMk cId="2708709754" sldId="2208"/>
            <ac:cxnSpMk id="8" creationId="{79E688E7-C6D2-40A3-8B9D-BD684582282E}"/>
          </ac:cxnSpMkLst>
        </pc:cxnChg>
        <pc:cxnChg chg="add mod">
          <ac:chgData name="Suarez, Alejandro" userId="7c663c46-68c1-457f-9846-288c61fcd33a" providerId="ADAL" clId="{A5062C96-369A-4741-B080-03F38EFF74BA}" dt="2019-01-29T20:10:48.743" v="1205" actId="465"/>
          <ac:cxnSpMkLst>
            <pc:docMk/>
            <pc:sldMk cId="2708709754" sldId="2208"/>
            <ac:cxnSpMk id="9" creationId="{32B23C72-6666-4800-B996-CFC123EDB5C0}"/>
          </ac:cxnSpMkLst>
        </pc:cxnChg>
        <pc:cxnChg chg="add mod">
          <ac:chgData name="Suarez, Alejandro" userId="7c663c46-68c1-457f-9846-288c61fcd33a" providerId="ADAL" clId="{A5062C96-369A-4741-B080-03F38EFF74BA}" dt="2019-01-29T19:42:24.961" v="430" actId="571"/>
          <ac:cxnSpMkLst>
            <pc:docMk/>
            <pc:sldMk cId="2708709754" sldId="2208"/>
            <ac:cxnSpMk id="10" creationId="{C1F3B3A4-FE94-4E5B-89A8-DD56BFFC6703}"/>
          </ac:cxnSpMkLst>
        </pc:cxnChg>
        <pc:cxnChg chg="add mod">
          <ac:chgData name="Suarez, Alejandro" userId="7c663c46-68c1-457f-9846-288c61fcd33a" providerId="ADAL" clId="{A5062C96-369A-4741-B080-03F38EFF74BA}" dt="2019-01-29T19:42:24.961" v="430" actId="571"/>
          <ac:cxnSpMkLst>
            <pc:docMk/>
            <pc:sldMk cId="2708709754" sldId="2208"/>
            <ac:cxnSpMk id="11" creationId="{0FE73809-9B5A-4E68-B0C5-63AC531D6725}"/>
          </ac:cxnSpMkLst>
        </pc:cxnChg>
        <pc:cxnChg chg="add mod">
          <ac:chgData name="Suarez, Alejandro" userId="7c663c46-68c1-457f-9846-288c61fcd33a" providerId="ADAL" clId="{A5062C96-369A-4741-B080-03F38EFF74BA}" dt="2019-01-29T19:42:24.961" v="430" actId="571"/>
          <ac:cxnSpMkLst>
            <pc:docMk/>
            <pc:sldMk cId="2708709754" sldId="2208"/>
            <ac:cxnSpMk id="12" creationId="{33C185F0-4F50-458D-923E-A1183DC1B04A}"/>
          </ac:cxnSpMkLst>
        </pc:cxnChg>
        <pc:cxnChg chg="add mod">
          <ac:chgData name="Suarez, Alejandro" userId="7c663c46-68c1-457f-9846-288c61fcd33a" providerId="ADAL" clId="{A5062C96-369A-4741-B080-03F38EFF74BA}" dt="2019-01-29T20:00:24.731" v="998" actId="1035"/>
          <ac:cxnSpMkLst>
            <pc:docMk/>
            <pc:sldMk cId="2708709754" sldId="2208"/>
            <ac:cxnSpMk id="13" creationId="{1EE6ABAC-937B-4B74-87A3-C784CD56325C}"/>
          </ac:cxnSpMkLst>
        </pc:cxnChg>
        <pc:cxnChg chg="add mod">
          <ac:chgData name="Suarez, Alejandro" userId="7c663c46-68c1-457f-9846-288c61fcd33a" providerId="ADAL" clId="{A5062C96-369A-4741-B080-03F38EFF74BA}" dt="2019-01-29T20:00:09.676" v="985" actId="1035"/>
          <ac:cxnSpMkLst>
            <pc:docMk/>
            <pc:sldMk cId="2708709754" sldId="2208"/>
            <ac:cxnSpMk id="45" creationId="{DD672899-9661-48FE-B44D-13E90765BE38}"/>
          </ac:cxnSpMkLst>
        </pc:cxnChg>
        <pc:cxnChg chg="add mod">
          <ac:chgData name="Suarez, Alejandro" userId="7c663c46-68c1-457f-9846-288c61fcd33a" providerId="ADAL" clId="{A5062C96-369A-4741-B080-03F38EFF74BA}" dt="2019-01-29T20:00:09.676" v="985" actId="1035"/>
          <ac:cxnSpMkLst>
            <pc:docMk/>
            <pc:sldMk cId="2708709754" sldId="2208"/>
            <ac:cxnSpMk id="47" creationId="{C71971C4-069D-44D5-B366-65C3DB73981E}"/>
          </ac:cxnSpMkLst>
        </pc:cxnChg>
        <pc:cxnChg chg="add mod">
          <ac:chgData name="Suarez, Alejandro" userId="7c663c46-68c1-457f-9846-288c61fcd33a" providerId="ADAL" clId="{A5062C96-369A-4741-B080-03F38EFF74BA}" dt="2019-01-29T20:00:09.676" v="985" actId="1035"/>
          <ac:cxnSpMkLst>
            <pc:docMk/>
            <pc:sldMk cId="2708709754" sldId="2208"/>
            <ac:cxnSpMk id="48" creationId="{D1335CD4-040A-4F9F-AB1D-562CA84714F5}"/>
          </ac:cxnSpMkLst>
        </pc:cxnChg>
      </pc:sldChg>
      <pc:sldChg chg="addSp delSp modSp add delAnim">
        <pc:chgData name="Suarez, Alejandro" userId="7c663c46-68c1-457f-9846-288c61fcd33a" providerId="ADAL" clId="{A5062C96-369A-4741-B080-03F38EFF74BA}" dt="2019-01-29T20:23:07.431" v="1273" actId="1035"/>
        <pc:sldMkLst>
          <pc:docMk/>
          <pc:sldMk cId="660940375" sldId="2209"/>
        </pc:sldMkLst>
        <pc:spChg chg="del mod">
          <ac:chgData name="Suarez, Alejandro" userId="7c663c46-68c1-457f-9846-288c61fcd33a" providerId="ADAL" clId="{A5062C96-369A-4741-B080-03F38EFF74BA}" dt="2019-01-29T20:22:02.441" v="1242" actId="478"/>
          <ac:spMkLst>
            <pc:docMk/>
            <pc:sldMk cId="660940375" sldId="2209"/>
            <ac:spMk id="7" creationId="{0219DAA7-E8DD-49A8-BB45-E4E9ECC65F0F}"/>
          </ac:spMkLst>
        </pc:spChg>
        <pc:spChg chg="del mod">
          <ac:chgData name="Suarez, Alejandro" userId="7c663c46-68c1-457f-9846-288c61fcd33a" providerId="ADAL" clId="{A5062C96-369A-4741-B080-03F38EFF74BA}" dt="2019-01-29T20:22:03.722" v="1243" actId="478"/>
          <ac:spMkLst>
            <pc:docMk/>
            <pc:sldMk cId="660940375" sldId="2209"/>
            <ac:spMk id="8" creationId="{05EB2F9D-27DE-4EC3-A0B0-92BB346F7A40}"/>
          </ac:spMkLst>
        </pc:spChg>
        <pc:spChg chg="del mod">
          <ac:chgData name="Suarez, Alejandro" userId="7c663c46-68c1-457f-9846-288c61fcd33a" providerId="ADAL" clId="{A5062C96-369A-4741-B080-03F38EFF74BA}" dt="2019-01-29T20:22:01.140" v="1241" actId="478"/>
          <ac:spMkLst>
            <pc:docMk/>
            <pc:sldMk cId="660940375" sldId="2209"/>
            <ac:spMk id="9" creationId="{833E3C38-4B39-46EA-ACB4-98B5D5905682}"/>
          </ac:spMkLst>
        </pc:spChg>
        <pc:spChg chg="del">
          <ac:chgData name="Suarez, Alejandro" userId="7c663c46-68c1-457f-9846-288c61fcd33a" providerId="ADAL" clId="{A5062C96-369A-4741-B080-03F38EFF74BA}" dt="2019-01-29T19:41:45.801" v="398" actId="478"/>
          <ac:spMkLst>
            <pc:docMk/>
            <pc:sldMk cId="660940375" sldId="2209"/>
            <ac:spMk id="10" creationId="{8757A201-4995-4F66-8C9C-823D30F91255}"/>
          </ac:spMkLst>
        </pc:spChg>
        <pc:spChg chg="mod">
          <ac:chgData name="Suarez, Alejandro" userId="7c663c46-68c1-457f-9846-288c61fcd33a" providerId="ADAL" clId="{A5062C96-369A-4741-B080-03F38EFF74BA}" dt="2019-01-29T20:07:39.221" v="1162" actId="207"/>
          <ac:spMkLst>
            <pc:docMk/>
            <pc:sldMk cId="660940375" sldId="2209"/>
            <ac:spMk id="12" creationId="{EF2DAA68-2E53-4E7C-B356-9C786D776CF5}"/>
          </ac:spMkLst>
        </pc:spChg>
        <pc:spChg chg="del">
          <ac:chgData name="Suarez, Alejandro" userId="7c663c46-68c1-457f-9846-288c61fcd33a" providerId="ADAL" clId="{A5062C96-369A-4741-B080-03F38EFF74BA}" dt="2019-01-29T19:41:43.244" v="397" actId="478"/>
          <ac:spMkLst>
            <pc:docMk/>
            <pc:sldMk cId="660940375" sldId="2209"/>
            <ac:spMk id="61" creationId="{A446C9B2-A076-4C25-9BD8-A2FD7E8B23E4}"/>
          </ac:spMkLst>
        </pc:spChg>
        <pc:spChg chg="add del">
          <ac:chgData name="Suarez, Alejandro" userId="7c663c46-68c1-457f-9846-288c61fcd33a" providerId="ADAL" clId="{A5062C96-369A-4741-B080-03F38EFF74BA}" dt="2019-01-29T20:21:58.378" v="1240" actId="1035"/>
          <ac:spMkLst>
            <pc:docMk/>
            <pc:sldMk cId="660940375" sldId="2209"/>
            <ac:spMk id="78" creationId="{46901551-3F03-4FFD-ACA6-F429983FD38D}"/>
          </ac:spMkLst>
        </pc:spChg>
        <pc:spChg chg="add del">
          <ac:chgData name="Suarez, Alejandro" userId="7c663c46-68c1-457f-9846-288c61fcd33a" providerId="ADAL" clId="{A5062C96-369A-4741-B080-03F38EFF74BA}" dt="2019-01-29T20:21:58.378" v="1240" actId="1035"/>
          <ac:spMkLst>
            <pc:docMk/>
            <pc:sldMk cId="660940375" sldId="2209"/>
            <ac:spMk id="79" creationId="{C3B8FBC3-81CC-4049-BCF8-EE758904A27A}"/>
          </ac:spMkLst>
        </pc:spChg>
        <pc:spChg chg="add del">
          <ac:chgData name="Suarez, Alejandro" userId="7c663c46-68c1-457f-9846-288c61fcd33a" providerId="ADAL" clId="{A5062C96-369A-4741-B080-03F38EFF74BA}" dt="2019-01-29T20:21:58.378" v="1240" actId="1035"/>
          <ac:spMkLst>
            <pc:docMk/>
            <pc:sldMk cId="660940375" sldId="2209"/>
            <ac:spMk id="80" creationId="{F7F5CF72-2BC1-4D89-A98E-1F366F3A2E00}"/>
          </ac:spMkLst>
        </pc:spChg>
        <pc:spChg chg="add del mod">
          <ac:chgData name="Suarez, Alejandro" userId="7c663c46-68c1-457f-9846-288c61fcd33a" providerId="ADAL" clId="{A5062C96-369A-4741-B080-03F38EFF74BA}" dt="2019-01-29T20:22:49.220" v="1250" actId="1035"/>
          <ac:spMkLst>
            <pc:docMk/>
            <pc:sldMk cId="660940375" sldId="2209"/>
            <ac:spMk id="81" creationId="{78DB5531-0D42-43EA-9C97-7B429E79ACEE}"/>
          </ac:spMkLst>
        </pc:spChg>
        <pc:spChg chg="add del">
          <ac:chgData name="Suarez, Alejandro" userId="7c663c46-68c1-457f-9846-288c61fcd33a" providerId="ADAL" clId="{A5062C96-369A-4741-B080-03F38EFF74BA}" dt="2019-01-29T20:22:49.220" v="1250" actId="1035"/>
          <ac:spMkLst>
            <pc:docMk/>
            <pc:sldMk cId="660940375" sldId="2209"/>
            <ac:spMk id="82" creationId="{BA76AEA3-016C-4C6D-8ACA-C52BC66A3CBC}"/>
          </ac:spMkLst>
        </pc:spChg>
        <pc:spChg chg="add del">
          <ac:chgData name="Suarez, Alejandro" userId="7c663c46-68c1-457f-9846-288c61fcd33a" providerId="ADAL" clId="{A5062C96-369A-4741-B080-03F38EFF74BA}" dt="2019-01-29T20:22:49.220" v="1250" actId="1035"/>
          <ac:spMkLst>
            <pc:docMk/>
            <pc:sldMk cId="660940375" sldId="2209"/>
            <ac:spMk id="83" creationId="{186F7119-3132-49F4-A8BB-0F94EF0C23F7}"/>
          </ac:spMkLst>
        </pc:spChg>
        <pc:spChg chg="add mod">
          <ac:chgData name="Suarez, Alejandro" userId="7c663c46-68c1-457f-9846-288c61fcd33a" providerId="ADAL" clId="{A5062C96-369A-4741-B080-03F38EFF74BA}" dt="2019-01-29T20:23:00.220" v="1260" actId="1035"/>
          <ac:spMkLst>
            <pc:docMk/>
            <pc:sldMk cId="660940375" sldId="2209"/>
            <ac:spMk id="84" creationId="{47E1022E-3E1E-49D2-B821-81832D6351D2}"/>
          </ac:spMkLst>
        </pc:spChg>
        <pc:spChg chg="add mod">
          <ac:chgData name="Suarez, Alejandro" userId="7c663c46-68c1-457f-9846-288c61fcd33a" providerId="ADAL" clId="{A5062C96-369A-4741-B080-03F38EFF74BA}" dt="2019-01-29T20:23:07.431" v="1273" actId="1035"/>
          <ac:spMkLst>
            <pc:docMk/>
            <pc:sldMk cId="660940375" sldId="2209"/>
            <ac:spMk id="85" creationId="{6B0CAD47-59AA-4295-8798-3D59E5A70D49}"/>
          </ac:spMkLst>
        </pc:spChg>
        <pc:spChg chg="add mod">
          <ac:chgData name="Suarez, Alejandro" userId="7c663c46-68c1-457f-9846-288c61fcd33a" providerId="ADAL" clId="{A5062C96-369A-4741-B080-03F38EFF74BA}" dt="2019-01-29T20:23:04.465" v="1269" actId="1035"/>
          <ac:spMkLst>
            <pc:docMk/>
            <pc:sldMk cId="660940375" sldId="2209"/>
            <ac:spMk id="86" creationId="{6242816B-424E-46FC-BD61-05FC856621CA}"/>
          </ac:spMkLst>
        </pc:spChg>
        <pc:grpChg chg="mod">
          <ac:chgData name="Suarez, Alejandro" userId="7c663c46-68c1-457f-9846-288c61fcd33a" providerId="ADAL" clId="{A5062C96-369A-4741-B080-03F38EFF74BA}" dt="2019-01-29T19:41:55.023" v="426" actId="1035"/>
          <ac:grpSpMkLst>
            <pc:docMk/>
            <pc:sldMk cId="660940375" sldId="2209"/>
            <ac:grpSpMk id="62" creationId="{B9DB6944-40F6-41A8-90BB-975BC8D82D87}"/>
          </ac:grpSpMkLst>
        </pc:grpChg>
        <pc:cxnChg chg="mod">
          <ac:chgData name="Suarez, Alejandro" userId="7c663c46-68c1-457f-9846-288c61fcd33a" providerId="ADAL" clId="{A5062C96-369A-4741-B080-03F38EFF74BA}" dt="2019-01-29T19:41:49.894" v="399" actId="14100"/>
          <ac:cxnSpMkLst>
            <pc:docMk/>
            <pc:sldMk cId="660940375" sldId="2209"/>
            <ac:cxnSpMk id="44" creationId="{F4C63715-E893-4FD7-A7E5-3E51672E3C57}"/>
          </ac:cxnSpMkLst>
        </pc:cxnChg>
      </pc:sldChg>
    </pc:docChg>
  </pc:docChgLst>
  <pc:docChgLst>
    <pc:chgData name="Manish Parashar" userId="9ec3b755-4c38-4077-9424-37d332a02dd7" providerId="ADAL" clId="{11090845-B58B-E448-AA3F-BDB3810882C9}"/>
    <pc:docChg chg="undo custSel addSld delSld modSld">
      <pc:chgData name="Manish Parashar" userId="9ec3b755-4c38-4077-9424-37d332a02dd7" providerId="ADAL" clId="{11090845-B58B-E448-AA3F-BDB3810882C9}" dt="2019-01-31T13:06:17.283" v="60" actId="20577"/>
      <pc:docMkLst>
        <pc:docMk/>
      </pc:docMkLst>
      <pc:sldChg chg="addSp modSp">
        <pc:chgData name="Manish Parashar" userId="9ec3b755-4c38-4077-9424-37d332a02dd7" providerId="ADAL" clId="{11090845-B58B-E448-AA3F-BDB3810882C9}" dt="2019-01-31T01:33:28.038" v="17" actId="207"/>
        <pc:sldMkLst>
          <pc:docMk/>
          <pc:sldMk cId="2708709754" sldId="2208"/>
        </pc:sldMkLst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3" creationId="{7F153758-6F83-41CE-8E62-E57D41271AC4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4" creationId="{62DDE4F1-D7D8-481C-BD16-03F77386FCBD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5" creationId="{76BBDD23-DC19-4EFD-A521-B7D86A994043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6" creationId="{9EDEF83F-C753-4DE9-87ED-53D1A18B6071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30" creationId="{679B1F6C-4542-4C45-824D-E3A9A3F67C3D}"/>
          </ac:spMkLst>
        </pc:spChg>
        <pc:spChg chg="mod">
          <ac:chgData name="Manish Parashar" userId="9ec3b755-4c38-4077-9424-37d332a02dd7" providerId="ADAL" clId="{11090845-B58B-E448-AA3F-BDB3810882C9}" dt="2019-01-31T01:33:28.038" v="17" actId="207"/>
          <ac:spMkLst>
            <pc:docMk/>
            <pc:sldMk cId="2708709754" sldId="2208"/>
            <ac:spMk id="33" creationId="{A47B879B-0BD0-4497-8DE5-472DE777D50C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39" creationId="{05948471-477B-412C-B2BC-093339D7E8EA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40" creationId="{82616C4A-01BC-4491-98B2-1FD4996035B5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41" creationId="{5E5B758F-E209-4D84-B7D7-74199B9974BF}"/>
          </ac:spMkLst>
        </pc:spChg>
        <pc:spChg chg="mod">
          <ac:chgData name="Manish Parashar" userId="9ec3b755-4c38-4077-9424-37d332a02dd7" providerId="ADAL" clId="{11090845-B58B-E448-AA3F-BDB3810882C9}" dt="2019-01-31T01:33:06.187" v="15" actId="207"/>
          <ac:spMkLst>
            <pc:docMk/>
            <pc:sldMk cId="2708709754" sldId="2208"/>
            <ac:spMk id="42" creationId="{A1B91D5C-144D-4DE1-8A60-F24EE4C1FC2A}"/>
          </ac:spMkLst>
        </pc:spChg>
        <pc:spChg chg="mod">
          <ac:chgData name="Manish Parashar" userId="9ec3b755-4c38-4077-9424-37d332a02dd7" providerId="ADAL" clId="{11090845-B58B-E448-AA3F-BDB3810882C9}" dt="2019-01-31T01:33:12.147" v="16" actId="207"/>
          <ac:spMkLst>
            <pc:docMk/>
            <pc:sldMk cId="2708709754" sldId="2208"/>
            <ac:spMk id="43" creationId="{1CEA7E03-3E21-41BB-BE10-CE6EBCF48FD4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49" creationId="{7414D4EE-F1FC-4D1C-ADF3-F8A6B3A03293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50" creationId="{6BCA36CD-4022-491F-95EA-473E79AE3A8E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51" creationId="{793C0126-4FB2-413C-A499-A351C15E7046}"/>
          </ac:spMkLst>
        </pc:spChg>
        <pc:spChg chg="mod">
          <ac:chgData name="Manish Parashar" userId="9ec3b755-4c38-4077-9424-37d332a02dd7" providerId="ADAL" clId="{11090845-B58B-E448-AA3F-BDB3810882C9}" dt="2019-01-31T01:29:44.815" v="12" actId="164"/>
          <ac:spMkLst>
            <pc:docMk/>
            <pc:sldMk cId="2708709754" sldId="2208"/>
            <ac:spMk id="58" creationId="{CD1D1BE6-4913-48B7-8C25-890CCD5AA449}"/>
          </ac:spMkLst>
        </pc:spChg>
        <pc:grpChg chg="add mod">
          <ac:chgData name="Manish Parashar" userId="9ec3b755-4c38-4077-9424-37d332a02dd7" providerId="ADAL" clId="{11090845-B58B-E448-AA3F-BDB3810882C9}" dt="2019-01-31T01:29:44.815" v="12" actId="164"/>
          <ac:grpSpMkLst>
            <pc:docMk/>
            <pc:sldMk cId="2708709754" sldId="2208"/>
            <ac:grpSpMk id="2" creationId="{E5DACE88-F15E-4D41-90BD-4B55A9B6CDA4}"/>
          </ac:grpSpMkLst>
        </pc:grpChg>
        <pc:grpChg chg="mod">
          <ac:chgData name="Manish Parashar" userId="9ec3b755-4c38-4077-9424-37d332a02dd7" providerId="ADAL" clId="{11090845-B58B-E448-AA3F-BDB3810882C9}" dt="2019-01-31T01:29:44.815" v="12" actId="164"/>
          <ac:grpSpMkLst>
            <pc:docMk/>
            <pc:sldMk cId="2708709754" sldId="2208"/>
            <ac:grpSpMk id="14" creationId="{35AD0E32-E863-4139-81DE-3365BB95A086}"/>
          </ac:grpSpMkLst>
        </pc:grpChg>
        <pc:grpChg chg="mod">
          <ac:chgData name="Manish Parashar" userId="9ec3b755-4c38-4077-9424-37d332a02dd7" providerId="ADAL" clId="{11090845-B58B-E448-AA3F-BDB3810882C9}" dt="2019-01-31T01:29:44.815" v="12" actId="164"/>
          <ac:grpSpMkLst>
            <pc:docMk/>
            <pc:sldMk cId="2708709754" sldId="2208"/>
            <ac:grpSpMk id="31" creationId="{3D47032C-26A0-4DA1-80A6-8B46C4181A7A}"/>
          </ac:grpSpMkLst>
        </pc:grpChg>
        <pc:cxnChg chg="mod">
          <ac:chgData name="Manish Parashar" userId="9ec3b755-4c38-4077-9424-37d332a02dd7" providerId="ADAL" clId="{11090845-B58B-E448-AA3F-BDB3810882C9}" dt="2019-01-31T01:29:44.815" v="12" actId="164"/>
          <ac:cxnSpMkLst>
            <pc:docMk/>
            <pc:sldMk cId="2708709754" sldId="2208"/>
            <ac:cxnSpMk id="7" creationId="{D1D6433F-EF8E-4200-B1C2-C2D99A7F948D}"/>
          </ac:cxnSpMkLst>
        </pc:cxnChg>
        <pc:cxnChg chg="mod">
          <ac:chgData name="Manish Parashar" userId="9ec3b755-4c38-4077-9424-37d332a02dd7" providerId="ADAL" clId="{11090845-B58B-E448-AA3F-BDB3810882C9}" dt="2019-01-31T01:29:44.815" v="12" actId="164"/>
          <ac:cxnSpMkLst>
            <pc:docMk/>
            <pc:sldMk cId="2708709754" sldId="2208"/>
            <ac:cxnSpMk id="8" creationId="{79E688E7-C6D2-40A3-8B9D-BD684582282E}"/>
          </ac:cxnSpMkLst>
        </pc:cxnChg>
        <pc:cxnChg chg="mod">
          <ac:chgData name="Manish Parashar" userId="9ec3b755-4c38-4077-9424-37d332a02dd7" providerId="ADAL" clId="{11090845-B58B-E448-AA3F-BDB3810882C9}" dt="2019-01-31T01:29:44.815" v="12" actId="164"/>
          <ac:cxnSpMkLst>
            <pc:docMk/>
            <pc:sldMk cId="2708709754" sldId="2208"/>
            <ac:cxnSpMk id="9" creationId="{32B23C72-6666-4800-B996-CFC123EDB5C0}"/>
          </ac:cxnSpMkLst>
        </pc:cxnChg>
        <pc:cxnChg chg="mod">
          <ac:chgData name="Manish Parashar" userId="9ec3b755-4c38-4077-9424-37d332a02dd7" providerId="ADAL" clId="{11090845-B58B-E448-AA3F-BDB3810882C9}" dt="2019-01-31T01:29:44.815" v="12" actId="164"/>
          <ac:cxnSpMkLst>
            <pc:docMk/>
            <pc:sldMk cId="2708709754" sldId="2208"/>
            <ac:cxnSpMk id="13" creationId="{1EE6ABAC-937B-4B74-87A3-C784CD56325C}"/>
          </ac:cxnSpMkLst>
        </pc:cxnChg>
        <pc:cxnChg chg="mod">
          <ac:chgData name="Manish Parashar" userId="9ec3b755-4c38-4077-9424-37d332a02dd7" providerId="ADAL" clId="{11090845-B58B-E448-AA3F-BDB3810882C9}" dt="2019-01-31T01:29:44.815" v="12" actId="164"/>
          <ac:cxnSpMkLst>
            <pc:docMk/>
            <pc:sldMk cId="2708709754" sldId="2208"/>
            <ac:cxnSpMk id="45" creationId="{DD672899-9661-48FE-B44D-13E90765BE38}"/>
          </ac:cxnSpMkLst>
        </pc:cxnChg>
        <pc:cxnChg chg="mod">
          <ac:chgData name="Manish Parashar" userId="9ec3b755-4c38-4077-9424-37d332a02dd7" providerId="ADAL" clId="{11090845-B58B-E448-AA3F-BDB3810882C9}" dt="2019-01-31T01:29:44.815" v="12" actId="164"/>
          <ac:cxnSpMkLst>
            <pc:docMk/>
            <pc:sldMk cId="2708709754" sldId="2208"/>
            <ac:cxnSpMk id="47" creationId="{C71971C4-069D-44D5-B366-65C3DB73981E}"/>
          </ac:cxnSpMkLst>
        </pc:cxnChg>
        <pc:cxnChg chg="mod">
          <ac:chgData name="Manish Parashar" userId="9ec3b755-4c38-4077-9424-37d332a02dd7" providerId="ADAL" clId="{11090845-B58B-E448-AA3F-BDB3810882C9}" dt="2019-01-31T01:29:44.815" v="12" actId="164"/>
          <ac:cxnSpMkLst>
            <pc:docMk/>
            <pc:sldMk cId="2708709754" sldId="2208"/>
            <ac:cxnSpMk id="48" creationId="{D1335CD4-040A-4F9F-AB1D-562CA84714F5}"/>
          </ac:cxnSpMkLst>
        </pc:cxnChg>
      </pc:sldChg>
      <pc:sldChg chg="addSp modSp">
        <pc:chgData name="Manish Parashar" userId="9ec3b755-4c38-4077-9424-37d332a02dd7" providerId="ADAL" clId="{11090845-B58B-E448-AA3F-BDB3810882C9}" dt="2019-01-31T01:28:58.201" v="8" actId="164"/>
        <pc:sldMkLst>
          <pc:docMk/>
          <pc:sldMk cId="660940375" sldId="2209"/>
        </pc:sldMkLst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12" creationId="{EF2DAA68-2E53-4E7C-B356-9C786D776CF5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14" creationId="{8AC3B999-915C-4BCB-9552-D8D1483B51BB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45" creationId="{4E16C03B-B703-4A0F-90A3-8F466E3C0A81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50" creationId="{C5D22319-1001-4151-A5C1-8323551B0319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51" creationId="{CC69F19C-E5A6-41B6-A6CE-3D6AB6E8FDD1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52" creationId="{56CDA247-F19C-4D38-9E20-896A9AAF88E2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53" creationId="{B6499559-F226-43C7-B180-1DADE3F8FCD6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55" creationId="{3ABD1681-9A2F-4D04-8F1E-B6B37E66E832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56" creationId="{5A30320C-8F6D-49B2-93B5-027DA777BCCD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84" creationId="{47E1022E-3E1E-49D2-B821-81832D6351D2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85" creationId="{6B0CAD47-59AA-4295-8798-3D59E5A70D49}"/>
          </ac:spMkLst>
        </pc:spChg>
        <pc:spChg chg="mod">
          <ac:chgData name="Manish Parashar" userId="9ec3b755-4c38-4077-9424-37d332a02dd7" providerId="ADAL" clId="{11090845-B58B-E448-AA3F-BDB3810882C9}" dt="2019-01-31T01:28:58.201" v="8" actId="164"/>
          <ac:spMkLst>
            <pc:docMk/>
            <pc:sldMk cId="660940375" sldId="2209"/>
            <ac:spMk id="86" creationId="{6242816B-424E-46FC-BD61-05FC856621CA}"/>
          </ac:spMkLst>
        </pc:spChg>
        <pc:grpChg chg="add mod">
          <ac:chgData name="Manish Parashar" userId="9ec3b755-4c38-4077-9424-37d332a02dd7" providerId="ADAL" clId="{11090845-B58B-E448-AA3F-BDB3810882C9}" dt="2019-01-31T01:28:58.201" v="8" actId="164"/>
          <ac:grpSpMkLst>
            <pc:docMk/>
            <pc:sldMk cId="660940375" sldId="2209"/>
            <ac:grpSpMk id="2" creationId="{FE1EC617-5EBA-974A-AEBA-CD21F70A596E}"/>
          </ac:grpSpMkLst>
        </pc:grpChg>
        <pc:grpChg chg="mod">
          <ac:chgData name="Manish Parashar" userId="9ec3b755-4c38-4077-9424-37d332a02dd7" providerId="ADAL" clId="{11090845-B58B-E448-AA3F-BDB3810882C9}" dt="2019-01-31T01:28:58.201" v="8" actId="164"/>
          <ac:grpSpMkLst>
            <pc:docMk/>
            <pc:sldMk cId="660940375" sldId="2209"/>
            <ac:grpSpMk id="21" creationId="{4581738B-A537-4AD4-8214-3F139512D1A1}"/>
          </ac:grpSpMkLst>
        </pc:grpChg>
        <pc:grpChg chg="mod">
          <ac:chgData name="Manish Parashar" userId="9ec3b755-4c38-4077-9424-37d332a02dd7" providerId="ADAL" clId="{11090845-B58B-E448-AA3F-BDB3810882C9}" dt="2019-01-31T01:28:58.201" v="8" actId="164"/>
          <ac:grpSpMkLst>
            <pc:docMk/>
            <pc:sldMk cId="660940375" sldId="2209"/>
            <ac:grpSpMk id="47" creationId="{28C6EA52-D876-490C-A714-28974B062695}"/>
          </ac:grpSpMkLst>
        </pc:grpChg>
        <pc:grpChg chg="mod">
          <ac:chgData name="Manish Parashar" userId="9ec3b755-4c38-4077-9424-37d332a02dd7" providerId="ADAL" clId="{11090845-B58B-E448-AA3F-BDB3810882C9}" dt="2019-01-31T01:28:58.201" v="8" actId="164"/>
          <ac:grpSpMkLst>
            <pc:docMk/>
            <pc:sldMk cId="660940375" sldId="2209"/>
            <ac:grpSpMk id="57" creationId="{0076EF93-96AF-436A-BD2F-4D9248D4F602}"/>
          </ac:grpSpMkLst>
        </pc:grpChg>
        <pc:grpChg chg="mod">
          <ac:chgData name="Manish Parashar" userId="9ec3b755-4c38-4077-9424-37d332a02dd7" providerId="ADAL" clId="{11090845-B58B-E448-AA3F-BDB3810882C9}" dt="2019-01-31T01:28:58.201" v="8" actId="164"/>
          <ac:grpSpMkLst>
            <pc:docMk/>
            <pc:sldMk cId="660940375" sldId="2209"/>
            <ac:grpSpMk id="62" creationId="{B9DB6944-40F6-41A8-90BB-975BC8D82D87}"/>
          </ac:grpSpMkLst>
        </pc:grpChg>
        <pc:cxnChg chg="mod">
          <ac:chgData name="Manish Parashar" userId="9ec3b755-4c38-4077-9424-37d332a02dd7" providerId="ADAL" clId="{11090845-B58B-E448-AA3F-BDB3810882C9}" dt="2019-01-31T01:28:58.201" v="8" actId="164"/>
          <ac:cxnSpMkLst>
            <pc:docMk/>
            <pc:sldMk cId="660940375" sldId="2209"/>
            <ac:cxnSpMk id="17" creationId="{C283B3D8-0F80-40E4-8A7A-454AB481AA90}"/>
          </ac:cxnSpMkLst>
        </pc:cxnChg>
        <pc:cxnChg chg="mod">
          <ac:chgData name="Manish Parashar" userId="9ec3b755-4c38-4077-9424-37d332a02dd7" providerId="ADAL" clId="{11090845-B58B-E448-AA3F-BDB3810882C9}" dt="2019-01-31T01:28:58.201" v="8" actId="164"/>
          <ac:cxnSpMkLst>
            <pc:docMk/>
            <pc:sldMk cId="660940375" sldId="2209"/>
            <ac:cxnSpMk id="44" creationId="{F4C63715-E893-4FD7-A7E5-3E51672E3C57}"/>
          </ac:cxnSpMkLst>
        </pc:cxnChg>
        <pc:cxnChg chg="mod">
          <ac:chgData name="Manish Parashar" userId="9ec3b755-4c38-4077-9424-37d332a02dd7" providerId="ADAL" clId="{11090845-B58B-E448-AA3F-BDB3810882C9}" dt="2019-01-31T01:28:58.201" v="8" actId="164"/>
          <ac:cxnSpMkLst>
            <pc:docMk/>
            <pc:sldMk cId="660940375" sldId="2209"/>
            <ac:cxnSpMk id="54" creationId="{1F6C442C-452B-4C1B-BC65-BF9DDE74BA5A}"/>
          </ac:cxnSpMkLst>
        </pc:cxnChg>
        <pc:cxnChg chg="mod">
          <ac:chgData name="Manish Parashar" userId="9ec3b755-4c38-4077-9424-37d332a02dd7" providerId="ADAL" clId="{11090845-B58B-E448-AA3F-BDB3810882C9}" dt="2019-01-31T01:28:58.201" v="8" actId="164"/>
          <ac:cxnSpMkLst>
            <pc:docMk/>
            <pc:sldMk cId="660940375" sldId="2209"/>
            <ac:cxnSpMk id="60" creationId="{80D00B42-0F21-44CB-A183-B11EEF745085}"/>
          </ac:cxnSpMkLst>
        </pc:cxnChg>
      </pc:sldChg>
      <pc:sldChg chg="delSp add modTransition">
        <pc:chgData name="Manish Parashar" userId="9ec3b755-4c38-4077-9424-37d332a02dd7" providerId="ADAL" clId="{11090845-B58B-E448-AA3F-BDB3810882C9}" dt="2019-01-31T13:02:31.514" v="20" actId="478"/>
        <pc:sldMkLst>
          <pc:docMk/>
          <pc:sldMk cId="1285804374" sldId="2210"/>
        </pc:sldMkLst>
        <pc:spChg chg="del">
          <ac:chgData name="Manish Parashar" userId="9ec3b755-4c38-4077-9424-37d332a02dd7" providerId="ADAL" clId="{11090845-B58B-E448-AA3F-BDB3810882C9}" dt="2019-01-31T13:02:31.514" v="20" actId="478"/>
          <ac:spMkLst>
            <pc:docMk/>
            <pc:sldMk cId="1285804374" sldId="2210"/>
            <ac:spMk id="45" creationId="{4E16C03B-B703-4A0F-90A3-8F466E3C0A81}"/>
          </ac:spMkLst>
        </pc:spChg>
        <pc:cxnChg chg="del">
          <ac:chgData name="Manish Parashar" userId="9ec3b755-4c38-4077-9424-37d332a02dd7" providerId="ADAL" clId="{11090845-B58B-E448-AA3F-BDB3810882C9}" dt="2019-01-31T13:02:31.514" v="20" actId="478"/>
          <ac:cxnSpMkLst>
            <pc:docMk/>
            <pc:sldMk cId="1285804374" sldId="2210"/>
            <ac:cxnSpMk id="44" creationId="{F4C63715-E893-4FD7-A7E5-3E51672E3C57}"/>
          </ac:cxnSpMkLst>
        </pc:cxnChg>
      </pc:sldChg>
      <pc:sldChg chg="modSp add modNotesTx">
        <pc:chgData name="Manish Parashar" userId="9ec3b755-4c38-4077-9424-37d332a02dd7" providerId="ADAL" clId="{11090845-B58B-E448-AA3F-BDB3810882C9}" dt="2019-01-31T13:06:17.283" v="60" actId="20577"/>
        <pc:sldMkLst>
          <pc:docMk/>
          <pc:sldMk cId="2102355955" sldId="2211"/>
        </pc:sldMkLst>
        <pc:spChg chg="mod">
          <ac:chgData name="Manish Parashar" userId="9ec3b755-4c38-4077-9424-37d332a02dd7" providerId="ADAL" clId="{11090845-B58B-E448-AA3F-BDB3810882C9}" dt="2019-01-31T13:04:34.587" v="59" actId="20577"/>
          <ac:spMkLst>
            <pc:docMk/>
            <pc:sldMk cId="2102355955" sldId="2211"/>
            <ac:spMk id="58" creationId="{CD1D1BE6-4913-48B7-8C25-890CCD5AA44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08F2C9-E1E4-D041-A7F1-79A6F240CA84}" type="doc">
      <dgm:prSet loTypeId="urn:microsoft.com/office/officeart/2005/8/layout/cycle5" loCatId="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795630-E289-DB41-83E5-C4667CA9E8D3}">
      <dgm:prSet phldrT="[Text]" custT="1"/>
      <dgm:spPr>
        <a:solidFill>
          <a:schemeClr val="accent1">
            <a:alpha val="90000"/>
          </a:schemeClr>
        </a:solidFill>
        <a:scene3d>
          <a:camera prst="orthographicFront"/>
          <a:lightRig rig="chilly" dir="t"/>
        </a:scene3d>
        <a:sp3d prstMaterial="translucentPowder"/>
      </dgm:spPr>
      <dgm:t>
        <a:bodyPr/>
        <a:lstStyle/>
        <a:p>
          <a:r>
            <a:rPr lang="en-US" sz="1600" b="1" dirty="0"/>
            <a:t>EXPERIMENT</a:t>
          </a:r>
          <a:endParaRPr lang="en-US" sz="1200" b="1" dirty="0"/>
        </a:p>
      </dgm:t>
    </dgm:pt>
    <dgm:pt modelId="{B0DBE5C7-72A1-564A-8FD7-46F6B708BA14}" type="parTrans" cxnId="{09A6D84D-4CDE-8646-964E-89FB20D3D3B8}">
      <dgm:prSet/>
      <dgm:spPr/>
      <dgm:t>
        <a:bodyPr/>
        <a:lstStyle/>
        <a:p>
          <a:endParaRPr lang="en-US" sz="2800" b="0">
            <a:solidFill>
              <a:schemeClr val="tx1"/>
            </a:solidFill>
          </a:endParaRPr>
        </a:p>
      </dgm:t>
    </dgm:pt>
    <dgm:pt modelId="{D1A0A48B-67F2-2548-B332-977A03F79504}" type="sibTrans" cxnId="{09A6D84D-4CDE-8646-964E-89FB20D3D3B8}">
      <dgm:prSet/>
      <dgm:spPr>
        <a:ln w="28575" cmpd="sng">
          <a:solidFill>
            <a:srgbClr val="4F81BD"/>
          </a:solidFill>
          <a:headEnd type="none"/>
          <a:tailEnd type="triangle"/>
        </a:ln>
      </dgm:spPr>
      <dgm:t>
        <a:bodyPr/>
        <a:lstStyle/>
        <a:p>
          <a:endParaRPr lang="en-US" sz="2800" b="0">
            <a:solidFill>
              <a:schemeClr val="tx1"/>
            </a:solidFill>
          </a:endParaRPr>
        </a:p>
      </dgm:t>
    </dgm:pt>
    <dgm:pt modelId="{1111AF72-790D-9546-AF9D-C31F61D7EE0B}">
      <dgm:prSet phldrT="[Text]" custT="1"/>
      <dgm:spPr>
        <a:solidFill>
          <a:schemeClr val="accent1">
            <a:alpha val="90000"/>
          </a:schemeClr>
        </a:solidFill>
        <a:scene3d>
          <a:camera prst="orthographicFront"/>
          <a:lightRig rig="chilly" dir="t"/>
        </a:scene3d>
        <a:sp3d prstMaterial="translucentPowder"/>
      </dgm:spPr>
      <dgm:t>
        <a:bodyPr/>
        <a:lstStyle/>
        <a:p>
          <a:r>
            <a:rPr lang="en-US" sz="1600" b="1" dirty="0"/>
            <a:t>ANALYZE</a:t>
          </a:r>
          <a:endParaRPr lang="en-US" sz="1100" b="1" dirty="0"/>
        </a:p>
      </dgm:t>
    </dgm:pt>
    <dgm:pt modelId="{47939B14-8998-1B4D-9420-F605242B80FA}" type="parTrans" cxnId="{F4ADAF04-D031-8E40-9F6F-2A53F928573F}">
      <dgm:prSet/>
      <dgm:spPr/>
      <dgm:t>
        <a:bodyPr/>
        <a:lstStyle/>
        <a:p>
          <a:endParaRPr lang="en-US" sz="2800" b="0">
            <a:solidFill>
              <a:schemeClr val="tx1"/>
            </a:solidFill>
          </a:endParaRPr>
        </a:p>
      </dgm:t>
    </dgm:pt>
    <dgm:pt modelId="{246A6605-B557-7647-93BA-23BB52E0BFA6}" type="sibTrans" cxnId="{F4ADAF04-D031-8E40-9F6F-2A53F928573F}">
      <dgm:prSet/>
      <dgm:spPr>
        <a:ln w="28575" cmpd="sng">
          <a:solidFill>
            <a:srgbClr val="4F81BD"/>
          </a:solidFill>
          <a:headEnd type="none"/>
          <a:tailEnd type="triangle"/>
        </a:ln>
      </dgm:spPr>
      <dgm:t>
        <a:bodyPr/>
        <a:lstStyle/>
        <a:p>
          <a:endParaRPr lang="en-US" sz="2800" b="0">
            <a:solidFill>
              <a:schemeClr val="tx1"/>
            </a:solidFill>
          </a:endParaRPr>
        </a:p>
      </dgm:t>
    </dgm:pt>
    <dgm:pt modelId="{E3CE7B2A-BED7-4648-AEA1-6E3D5AE5DE7C}">
      <dgm:prSet phldrT="[Text]" custT="1"/>
      <dgm:spPr>
        <a:solidFill>
          <a:schemeClr val="accent1">
            <a:alpha val="90000"/>
          </a:schemeClr>
        </a:solidFill>
        <a:scene3d>
          <a:camera prst="orthographicFront"/>
          <a:lightRig rig="chilly" dir="t"/>
        </a:scene3d>
        <a:sp3d prstMaterial="translucentPowder"/>
      </dgm:spPr>
      <dgm:t>
        <a:bodyPr/>
        <a:lstStyle/>
        <a:p>
          <a:r>
            <a:rPr lang="en-US" sz="1600" b="1" baseline="0" dirty="0">
              <a:solidFill>
                <a:schemeClr val="bg1"/>
              </a:solidFill>
            </a:rPr>
            <a:t>THEORIZE</a:t>
          </a:r>
          <a:endParaRPr lang="en-US" sz="1100" b="1" baseline="0" dirty="0">
            <a:solidFill>
              <a:schemeClr val="bg1"/>
            </a:solidFill>
          </a:endParaRPr>
        </a:p>
      </dgm:t>
    </dgm:pt>
    <dgm:pt modelId="{F918E2CE-79C3-8045-891D-E5AA6D8BF3DE}" type="parTrans" cxnId="{9FE90B72-F9FF-7E41-A77B-855E79FE6C3D}">
      <dgm:prSet/>
      <dgm:spPr/>
      <dgm:t>
        <a:bodyPr/>
        <a:lstStyle/>
        <a:p>
          <a:endParaRPr lang="en-US" sz="2800" b="0">
            <a:solidFill>
              <a:schemeClr val="tx1"/>
            </a:solidFill>
          </a:endParaRPr>
        </a:p>
      </dgm:t>
    </dgm:pt>
    <dgm:pt modelId="{2197E187-A6CD-2948-B7B3-FA4295A37D2F}" type="sibTrans" cxnId="{9FE90B72-F9FF-7E41-A77B-855E79FE6C3D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>
        <a:ln w="28575" cmpd="sng">
          <a:solidFill>
            <a:srgbClr val="4F81BD"/>
          </a:solidFill>
          <a:headEnd type="none"/>
          <a:tailEnd type="triangle"/>
        </a:ln>
      </dgm:spPr>
      <dgm:t>
        <a:bodyPr/>
        <a:lstStyle/>
        <a:p>
          <a:endParaRPr lang="en-US" sz="2800" b="0">
            <a:solidFill>
              <a:schemeClr val="tx1"/>
            </a:solidFill>
          </a:endParaRPr>
        </a:p>
      </dgm:t>
    </dgm:pt>
    <dgm:pt modelId="{17B0225A-7EF5-494C-AC88-1810BF71838A}">
      <dgm:prSet phldrT="[Text]" custT="1"/>
      <dgm:spPr>
        <a:solidFill>
          <a:schemeClr val="accent1">
            <a:alpha val="90000"/>
          </a:schemeClr>
        </a:solidFill>
        <a:scene3d>
          <a:camera prst="orthographicFront"/>
          <a:lightRig rig="chilly" dir="t"/>
        </a:scene3d>
        <a:sp3d prstMaterial="translucentPowder"/>
      </dgm:spPr>
      <dgm:t>
        <a:bodyPr/>
        <a:lstStyle/>
        <a:p>
          <a:r>
            <a:rPr lang="en-US" sz="1600" b="1" dirty="0"/>
            <a:t>HYPOTHESIZE</a:t>
          </a:r>
          <a:endParaRPr lang="en-US" sz="1050" b="1" dirty="0"/>
        </a:p>
      </dgm:t>
    </dgm:pt>
    <dgm:pt modelId="{7CBF6DAB-1278-BD49-82BE-E2085A29E524}" type="parTrans" cxnId="{3B493419-3FF7-9E43-A60B-295F04C1669C}">
      <dgm:prSet/>
      <dgm:spPr/>
      <dgm:t>
        <a:bodyPr/>
        <a:lstStyle/>
        <a:p>
          <a:endParaRPr lang="en-US" sz="2800" b="0">
            <a:solidFill>
              <a:schemeClr val="tx1"/>
            </a:solidFill>
          </a:endParaRPr>
        </a:p>
      </dgm:t>
    </dgm:pt>
    <dgm:pt modelId="{89493E77-526A-204E-9676-6D50284520D8}" type="sibTrans" cxnId="{3B493419-3FF7-9E43-A60B-295F04C1669C}">
      <dgm:prSet/>
      <dgm:spPr>
        <a:ln w="28575" cmpd="sng">
          <a:solidFill>
            <a:srgbClr val="4F81BD"/>
          </a:solidFill>
          <a:headEnd type="none"/>
          <a:tailEnd type="triangle"/>
        </a:ln>
      </dgm:spPr>
      <dgm:t>
        <a:bodyPr/>
        <a:lstStyle/>
        <a:p>
          <a:endParaRPr lang="en-US" sz="2800" b="0">
            <a:solidFill>
              <a:schemeClr val="tx1"/>
            </a:solidFill>
          </a:endParaRPr>
        </a:p>
      </dgm:t>
    </dgm:pt>
    <dgm:pt modelId="{9A3F5D07-246A-3846-854B-59FDCD453A0F}">
      <dgm:prSet phldrT="[Text]" custT="1"/>
      <dgm:spPr>
        <a:solidFill>
          <a:schemeClr val="accent1">
            <a:alpha val="90000"/>
          </a:schemeClr>
        </a:solidFill>
        <a:scene3d>
          <a:camera prst="orthographicFront"/>
          <a:lightRig rig="chilly" dir="t"/>
        </a:scene3d>
        <a:sp3d prstMaterial="translucentPowder"/>
      </dgm:spPr>
      <dgm:t>
        <a:bodyPr/>
        <a:lstStyle/>
        <a:p>
          <a:r>
            <a:rPr lang="en-US" sz="1600" b="1" baseline="0" dirty="0"/>
            <a:t>OBSERVE</a:t>
          </a:r>
          <a:endParaRPr lang="en-US" sz="1100" b="1" baseline="0" dirty="0"/>
        </a:p>
      </dgm:t>
    </dgm:pt>
    <dgm:pt modelId="{A81E9E7B-DE28-7A4A-B791-113A3FE281F5}" type="sibTrans" cxnId="{EE93F931-79BA-254A-AED5-AD49D5A6A8B5}">
      <dgm:prSet/>
      <dgm:spPr>
        <a:ln w="28575" cmpd="sng">
          <a:solidFill>
            <a:srgbClr val="4F81BD"/>
          </a:solidFill>
          <a:headEnd type="none"/>
          <a:tailEnd type="triangle"/>
        </a:ln>
      </dgm:spPr>
      <dgm:t>
        <a:bodyPr/>
        <a:lstStyle/>
        <a:p>
          <a:endParaRPr lang="en-US" sz="2800" b="0">
            <a:solidFill>
              <a:schemeClr val="tx1"/>
            </a:solidFill>
          </a:endParaRPr>
        </a:p>
      </dgm:t>
    </dgm:pt>
    <dgm:pt modelId="{717CD403-D3FF-A148-9902-7445F00142FF}" type="parTrans" cxnId="{EE93F931-79BA-254A-AED5-AD49D5A6A8B5}">
      <dgm:prSet/>
      <dgm:spPr/>
      <dgm:t>
        <a:bodyPr/>
        <a:lstStyle/>
        <a:p>
          <a:endParaRPr lang="en-US" sz="2800" b="0">
            <a:solidFill>
              <a:schemeClr val="tx1"/>
            </a:solidFill>
          </a:endParaRPr>
        </a:p>
      </dgm:t>
    </dgm:pt>
    <dgm:pt modelId="{0F2D8552-1FC7-DD45-A903-42236077BA56}" type="pres">
      <dgm:prSet presAssocID="{0008F2C9-E1E4-D041-A7F1-79A6F240CA84}" presName="cycle" presStyleCnt="0">
        <dgm:presLayoutVars>
          <dgm:dir/>
          <dgm:resizeHandles val="exact"/>
        </dgm:presLayoutVars>
      </dgm:prSet>
      <dgm:spPr/>
    </dgm:pt>
    <dgm:pt modelId="{C8ECA9B6-ECCC-874F-B84A-9947E0AE4F8B}" type="pres">
      <dgm:prSet presAssocID="{9A3F5D07-246A-3846-854B-59FDCD453A0F}" presName="node" presStyleLbl="node1" presStyleIdx="0" presStyleCnt="5">
        <dgm:presLayoutVars>
          <dgm:bulletEnabled val="1"/>
        </dgm:presLayoutVars>
      </dgm:prSet>
      <dgm:spPr/>
    </dgm:pt>
    <dgm:pt modelId="{1CE4E81F-8CB0-9843-9701-4758B0D56749}" type="pres">
      <dgm:prSet presAssocID="{9A3F5D07-246A-3846-854B-59FDCD453A0F}" presName="spNode" presStyleCnt="0"/>
      <dgm:spPr/>
    </dgm:pt>
    <dgm:pt modelId="{DC4747A1-8679-7A4E-B455-16B090A6E7D6}" type="pres">
      <dgm:prSet presAssocID="{A81E9E7B-DE28-7A4A-B791-113A3FE281F5}" presName="sibTrans" presStyleLbl="sibTrans1D1" presStyleIdx="0" presStyleCnt="5"/>
      <dgm:spPr/>
    </dgm:pt>
    <dgm:pt modelId="{3DCC1807-042D-0343-8E2F-34DEBD74D3C9}" type="pres">
      <dgm:prSet presAssocID="{17B0225A-7EF5-494C-AC88-1810BF71838A}" presName="node" presStyleLbl="node1" presStyleIdx="1" presStyleCnt="5" custScaleX="121016" custRadScaleRad="111434" custRadScaleInc="658">
        <dgm:presLayoutVars>
          <dgm:bulletEnabled val="1"/>
        </dgm:presLayoutVars>
      </dgm:prSet>
      <dgm:spPr/>
    </dgm:pt>
    <dgm:pt modelId="{7D7D5BD7-9D32-2241-80CC-1EBA2161520F}" type="pres">
      <dgm:prSet presAssocID="{17B0225A-7EF5-494C-AC88-1810BF71838A}" presName="spNode" presStyleCnt="0"/>
      <dgm:spPr/>
    </dgm:pt>
    <dgm:pt modelId="{35272770-CD22-E044-9161-F7EBF3EAE356}" type="pres">
      <dgm:prSet presAssocID="{89493E77-526A-204E-9676-6D50284520D8}" presName="sibTrans" presStyleLbl="sibTrans1D1" presStyleIdx="1" presStyleCnt="5"/>
      <dgm:spPr/>
    </dgm:pt>
    <dgm:pt modelId="{24F4AF0F-85E6-334B-8A6E-64234A33DEBC}" type="pres">
      <dgm:prSet presAssocID="{BE795630-E289-DB41-83E5-C4667CA9E8D3}" presName="node" presStyleLbl="node1" presStyleIdx="2" presStyleCnt="5" custScaleX="126017" custRadScaleRad="109601" custRadScaleInc="-75658">
        <dgm:presLayoutVars>
          <dgm:bulletEnabled val="1"/>
        </dgm:presLayoutVars>
      </dgm:prSet>
      <dgm:spPr/>
    </dgm:pt>
    <dgm:pt modelId="{E06DA1F2-1467-CC42-A50C-183AF4D1D1D4}" type="pres">
      <dgm:prSet presAssocID="{BE795630-E289-DB41-83E5-C4667CA9E8D3}" presName="spNode" presStyleCnt="0"/>
      <dgm:spPr/>
    </dgm:pt>
    <dgm:pt modelId="{1F61761E-FC12-F346-B929-F76C9F547B93}" type="pres">
      <dgm:prSet presAssocID="{D1A0A48B-67F2-2548-B332-977A03F79504}" presName="sibTrans" presStyleLbl="sibTrans1D1" presStyleIdx="2" presStyleCnt="5"/>
      <dgm:spPr/>
    </dgm:pt>
    <dgm:pt modelId="{1CBFC094-0ADC-0543-875E-13AC58C4AE13}" type="pres">
      <dgm:prSet presAssocID="{1111AF72-790D-9546-AF9D-C31F61D7EE0B}" presName="node" presStyleLbl="node1" presStyleIdx="3" presStyleCnt="5" custRadScaleRad="105022" custRadScaleInc="74929">
        <dgm:presLayoutVars>
          <dgm:bulletEnabled val="1"/>
        </dgm:presLayoutVars>
      </dgm:prSet>
      <dgm:spPr/>
    </dgm:pt>
    <dgm:pt modelId="{99BB4C60-EC92-FB41-BA4E-4B9DDDE637E2}" type="pres">
      <dgm:prSet presAssocID="{1111AF72-790D-9546-AF9D-C31F61D7EE0B}" presName="spNode" presStyleCnt="0"/>
      <dgm:spPr/>
    </dgm:pt>
    <dgm:pt modelId="{A7A43A8E-13F0-8C40-B4A8-AD244181F851}" type="pres">
      <dgm:prSet presAssocID="{246A6605-B557-7647-93BA-23BB52E0BFA6}" presName="sibTrans" presStyleLbl="sibTrans1D1" presStyleIdx="3" presStyleCnt="5"/>
      <dgm:spPr/>
    </dgm:pt>
    <dgm:pt modelId="{80206DCA-3461-3B4D-850D-2B8DE9787B15}" type="pres">
      <dgm:prSet presAssocID="{E3CE7B2A-BED7-4648-AEA1-6E3D5AE5DE7C}" presName="node" presStyleLbl="node1" presStyleIdx="4" presStyleCnt="5" custScaleX="110990" custRadScaleRad="110693" custRadScaleInc="-5315">
        <dgm:presLayoutVars>
          <dgm:bulletEnabled val="1"/>
        </dgm:presLayoutVars>
      </dgm:prSet>
      <dgm:spPr/>
    </dgm:pt>
    <dgm:pt modelId="{93200D63-71FE-864B-B37E-5EFF38B83F0E}" type="pres">
      <dgm:prSet presAssocID="{E3CE7B2A-BED7-4648-AEA1-6E3D5AE5DE7C}" presName="spNode" presStyleCnt="0"/>
      <dgm:spPr/>
    </dgm:pt>
    <dgm:pt modelId="{37F5ACF4-D9E1-E840-83F9-E3E62AA9F6AA}" type="pres">
      <dgm:prSet presAssocID="{2197E187-A6CD-2948-B7B3-FA4295A37D2F}" presName="sibTrans" presStyleLbl="sibTrans1D1" presStyleIdx="4" presStyleCnt="5"/>
      <dgm:spPr/>
    </dgm:pt>
  </dgm:ptLst>
  <dgm:cxnLst>
    <dgm:cxn modelId="{32F5DD00-391E-4F43-A04E-3F1E2C1501C6}" type="presOf" srcId="{D1A0A48B-67F2-2548-B332-977A03F79504}" destId="{1F61761E-FC12-F346-B929-F76C9F547B93}" srcOrd="0" destOrd="0" presId="urn:microsoft.com/office/officeart/2005/8/layout/cycle5"/>
    <dgm:cxn modelId="{F4ADAF04-D031-8E40-9F6F-2A53F928573F}" srcId="{0008F2C9-E1E4-D041-A7F1-79A6F240CA84}" destId="{1111AF72-790D-9546-AF9D-C31F61D7EE0B}" srcOrd="3" destOrd="0" parTransId="{47939B14-8998-1B4D-9420-F605242B80FA}" sibTransId="{246A6605-B557-7647-93BA-23BB52E0BFA6}"/>
    <dgm:cxn modelId="{3B493419-3FF7-9E43-A60B-295F04C1669C}" srcId="{0008F2C9-E1E4-D041-A7F1-79A6F240CA84}" destId="{17B0225A-7EF5-494C-AC88-1810BF71838A}" srcOrd="1" destOrd="0" parTransId="{7CBF6DAB-1278-BD49-82BE-E2085A29E524}" sibTransId="{89493E77-526A-204E-9676-6D50284520D8}"/>
    <dgm:cxn modelId="{D542091B-A61A-48CD-A101-C8B8711D6B4B}" type="presOf" srcId="{89493E77-526A-204E-9676-6D50284520D8}" destId="{35272770-CD22-E044-9161-F7EBF3EAE356}" srcOrd="0" destOrd="0" presId="urn:microsoft.com/office/officeart/2005/8/layout/cycle5"/>
    <dgm:cxn modelId="{08ECFF1E-E740-4059-AD48-B8F947BBC631}" type="presOf" srcId="{A81E9E7B-DE28-7A4A-B791-113A3FE281F5}" destId="{DC4747A1-8679-7A4E-B455-16B090A6E7D6}" srcOrd="0" destOrd="0" presId="urn:microsoft.com/office/officeart/2005/8/layout/cycle5"/>
    <dgm:cxn modelId="{91539E29-B444-47D6-AD55-5F89309AC51D}" type="presOf" srcId="{0008F2C9-E1E4-D041-A7F1-79A6F240CA84}" destId="{0F2D8552-1FC7-DD45-A903-42236077BA56}" srcOrd="0" destOrd="0" presId="urn:microsoft.com/office/officeart/2005/8/layout/cycle5"/>
    <dgm:cxn modelId="{EE93F931-79BA-254A-AED5-AD49D5A6A8B5}" srcId="{0008F2C9-E1E4-D041-A7F1-79A6F240CA84}" destId="{9A3F5D07-246A-3846-854B-59FDCD453A0F}" srcOrd="0" destOrd="0" parTransId="{717CD403-D3FF-A148-9902-7445F00142FF}" sibTransId="{A81E9E7B-DE28-7A4A-B791-113A3FE281F5}"/>
    <dgm:cxn modelId="{09A6D84D-4CDE-8646-964E-89FB20D3D3B8}" srcId="{0008F2C9-E1E4-D041-A7F1-79A6F240CA84}" destId="{BE795630-E289-DB41-83E5-C4667CA9E8D3}" srcOrd="2" destOrd="0" parTransId="{B0DBE5C7-72A1-564A-8FD7-46F6B708BA14}" sibTransId="{D1A0A48B-67F2-2548-B332-977A03F79504}"/>
    <dgm:cxn modelId="{9FE90B72-F9FF-7E41-A77B-855E79FE6C3D}" srcId="{0008F2C9-E1E4-D041-A7F1-79A6F240CA84}" destId="{E3CE7B2A-BED7-4648-AEA1-6E3D5AE5DE7C}" srcOrd="4" destOrd="0" parTransId="{F918E2CE-79C3-8045-891D-E5AA6D8BF3DE}" sibTransId="{2197E187-A6CD-2948-B7B3-FA4295A37D2F}"/>
    <dgm:cxn modelId="{EABF6F8B-1D4A-4163-A00F-3D0065941730}" type="presOf" srcId="{9A3F5D07-246A-3846-854B-59FDCD453A0F}" destId="{C8ECA9B6-ECCC-874F-B84A-9947E0AE4F8B}" srcOrd="0" destOrd="0" presId="urn:microsoft.com/office/officeart/2005/8/layout/cycle5"/>
    <dgm:cxn modelId="{F0243C90-1B62-471A-B73E-D0D57FA5DF92}" type="presOf" srcId="{E3CE7B2A-BED7-4648-AEA1-6E3D5AE5DE7C}" destId="{80206DCA-3461-3B4D-850D-2B8DE9787B15}" srcOrd="0" destOrd="0" presId="urn:microsoft.com/office/officeart/2005/8/layout/cycle5"/>
    <dgm:cxn modelId="{2C861E96-9C33-4B47-B4A6-28220D3C2956}" type="presOf" srcId="{1111AF72-790D-9546-AF9D-C31F61D7EE0B}" destId="{1CBFC094-0ADC-0543-875E-13AC58C4AE13}" srcOrd="0" destOrd="0" presId="urn:microsoft.com/office/officeart/2005/8/layout/cycle5"/>
    <dgm:cxn modelId="{48B8A99B-5997-422B-A490-3E670AA30D62}" type="presOf" srcId="{17B0225A-7EF5-494C-AC88-1810BF71838A}" destId="{3DCC1807-042D-0343-8E2F-34DEBD74D3C9}" srcOrd="0" destOrd="0" presId="urn:microsoft.com/office/officeart/2005/8/layout/cycle5"/>
    <dgm:cxn modelId="{D09A64B4-32C7-4943-97CD-9DC4ED62F527}" type="presOf" srcId="{246A6605-B557-7647-93BA-23BB52E0BFA6}" destId="{A7A43A8E-13F0-8C40-B4A8-AD244181F851}" srcOrd="0" destOrd="0" presId="urn:microsoft.com/office/officeart/2005/8/layout/cycle5"/>
    <dgm:cxn modelId="{0AEA5AB9-5990-419B-B310-F54D3166C069}" type="presOf" srcId="{2197E187-A6CD-2948-B7B3-FA4295A37D2F}" destId="{37F5ACF4-D9E1-E840-83F9-E3E62AA9F6AA}" srcOrd="0" destOrd="0" presId="urn:microsoft.com/office/officeart/2005/8/layout/cycle5"/>
    <dgm:cxn modelId="{5E051DDC-F15C-4FE6-899C-692DAFD99B3F}" type="presOf" srcId="{BE795630-E289-DB41-83E5-C4667CA9E8D3}" destId="{24F4AF0F-85E6-334B-8A6E-64234A33DEBC}" srcOrd="0" destOrd="0" presId="urn:microsoft.com/office/officeart/2005/8/layout/cycle5"/>
    <dgm:cxn modelId="{8970C810-DB3C-43E1-B464-65215ECF8825}" type="presParOf" srcId="{0F2D8552-1FC7-DD45-A903-42236077BA56}" destId="{C8ECA9B6-ECCC-874F-B84A-9947E0AE4F8B}" srcOrd="0" destOrd="0" presId="urn:microsoft.com/office/officeart/2005/8/layout/cycle5"/>
    <dgm:cxn modelId="{D7FB1B9C-D2DC-4171-98C2-F744147F5E7E}" type="presParOf" srcId="{0F2D8552-1FC7-DD45-A903-42236077BA56}" destId="{1CE4E81F-8CB0-9843-9701-4758B0D56749}" srcOrd="1" destOrd="0" presId="urn:microsoft.com/office/officeart/2005/8/layout/cycle5"/>
    <dgm:cxn modelId="{E79C78A8-F4B8-487A-AB9D-3E9949ECDA29}" type="presParOf" srcId="{0F2D8552-1FC7-DD45-A903-42236077BA56}" destId="{DC4747A1-8679-7A4E-B455-16B090A6E7D6}" srcOrd="2" destOrd="0" presId="urn:microsoft.com/office/officeart/2005/8/layout/cycle5"/>
    <dgm:cxn modelId="{00473CFB-BB78-471F-9C9A-2439681FDB9E}" type="presParOf" srcId="{0F2D8552-1FC7-DD45-A903-42236077BA56}" destId="{3DCC1807-042D-0343-8E2F-34DEBD74D3C9}" srcOrd="3" destOrd="0" presId="urn:microsoft.com/office/officeart/2005/8/layout/cycle5"/>
    <dgm:cxn modelId="{B317F5AF-EE75-4FF2-8AF5-E045F85AE7B4}" type="presParOf" srcId="{0F2D8552-1FC7-DD45-A903-42236077BA56}" destId="{7D7D5BD7-9D32-2241-80CC-1EBA2161520F}" srcOrd="4" destOrd="0" presId="urn:microsoft.com/office/officeart/2005/8/layout/cycle5"/>
    <dgm:cxn modelId="{72A3E03D-1F78-42E0-8177-19E918E6DE34}" type="presParOf" srcId="{0F2D8552-1FC7-DD45-A903-42236077BA56}" destId="{35272770-CD22-E044-9161-F7EBF3EAE356}" srcOrd="5" destOrd="0" presId="urn:microsoft.com/office/officeart/2005/8/layout/cycle5"/>
    <dgm:cxn modelId="{A9778709-052C-41FC-85F9-92A20717C544}" type="presParOf" srcId="{0F2D8552-1FC7-DD45-A903-42236077BA56}" destId="{24F4AF0F-85E6-334B-8A6E-64234A33DEBC}" srcOrd="6" destOrd="0" presId="urn:microsoft.com/office/officeart/2005/8/layout/cycle5"/>
    <dgm:cxn modelId="{91B6235F-879E-4AA8-93ED-2416D8F066CD}" type="presParOf" srcId="{0F2D8552-1FC7-DD45-A903-42236077BA56}" destId="{E06DA1F2-1467-CC42-A50C-183AF4D1D1D4}" srcOrd="7" destOrd="0" presId="urn:microsoft.com/office/officeart/2005/8/layout/cycle5"/>
    <dgm:cxn modelId="{B871F56C-D48D-4CBE-9D51-BF4BB0CFD809}" type="presParOf" srcId="{0F2D8552-1FC7-DD45-A903-42236077BA56}" destId="{1F61761E-FC12-F346-B929-F76C9F547B93}" srcOrd="8" destOrd="0" presId="urn:microsoft.com/office/officeart/2005/8/layout/cycle5"/>
    <dgm:cxn modelId="{2D4EB954-5B95-4FE1-9F2A-91DD58300B2A}" type="presParOf" srcId="{0F2D8552-1FC7-DD45-A903-42236077BA56}" destId="{1CBFC094-0ADC-0543-875E-13AC58C4AE13}" srcOrd="9" destOrd="0" presId="urn:microsoft.com/office/officeart/2005/8/layout/cycle5"/>
    <dgm:cxn modelId="{B64A73C9-3ACC-409F-AB27-990420FB65EA}" type="presParOf" srcId="{0F2D8552-1FC7-DD45-A903-42236077BA56}" destId="{99BB4C60-EC92-FB41-BA4E-4B9DDDE637E2}" srcOrd="10" destOrd="0" presId="urn:microsoft.com/office/officeart/2005/8/layout/cycle5"/>
    <dgm:cxn modelId="{396D2579-38AE-4B1A-B7D7-243DF082AAC9}" type="presParOf" srcId="{0F2D8552-1FC7-DD45-A903-42236077BA56}" destId="{A7A43A8E-13F0-8C40-B4A8-AD244181F851}" srcOrd="11" destOrd="0" presId="urn:microsoft.com/office/officeart/2005/8/layout/cycle5"/>
    <dgm:cxn modelId="{7A25523C-A686-4232-8FB1-9D1CD7C68E4E}" type="presParOf" srcId="{0F2D8552-1FC7-DD45-A903-42236077BA56}" destId="{80206DCA-3461-3B4D-850D-2B8DE9787B15}" srcOrd="12" destOrd="0" presId="urn:microsoft.com/office/officeart/2005/8/layout/cycle5"/>
    <dgm:cxn modelId="{A725CE93-6A4A-4497-A268-8AB8B762E576}" type="presParOf" srcId="{0F2D8552-1FC7-DD45-A903-42236077BA56}" destId="{93200D63-71FE-864B-B37E-5EFF38B83F0E}" srcOrd="13" destOrd="0" presId="urn:microsoft.com/office/officeart/2005/8/layout/cycle5"/>
    <dgm:cxn modelId="{5BA5FD27-A966-4BE1-AC3C-99CF3B94B151}" type="presParOf" srcId="{0F2D8552-1FC7-DD45-A903-42236077BA56}" destId="{37F5ACF4-D9E1-E840-83F9-E3E62AA9F6AA}" srcOrd="14" destOrd="0" presId="urn:microsoft.com/office/officeart/2005/8/layout/cycle5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CA9B6-ECCC-874F-B84A-9947E0AE4F8B}">
      <dsp:nvSpPr>
        <dsp:cNvPr id="0" name=""/>
        <dsp:cNvSpPr/>
      </dsp:nvSpPr>
      <dsp:spPr>
        <a:xfrm>
          <a:off x="1932471" y="1838"/>
          <a:ext cx="1118354" cy="726930"/>
        </a:xfrm>
        <a:prstGeom prst="roundRect">
          <a:avLst/>
        </a:prstGeom>
        <a:solidFill>
          <a:schemeClr val="accent1">
            <a:alpha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baseline="0" dirty="0"/>
            <a:t>OBSERVE</a:t>
          </a:r>
          <a:endParaRPr lang="en-US" sz="1100" b="1" kern="1200" baseline="0" dirty="0"/>
        </a:p>
      </dsp:txBody>
      <dsp:txXfrm>
        <a:off x="1967957" y="37324"/>
        <a:ext cx="1047382" cy="655958"/>
      </dsp:txXfrm>
    </dsp:sp>
    <dsp:sp modelId="{DC4747A1-8679-7A4E-B455-16B090A6E7D6}">
      <dsp:nvSpPr>
        <dsp:cNvPr id="0" name=""/>
        <dsp:cNvSpPr/>
      </dsp:nvSpPr>
      <dsp:spPr>
        <a:xfrm>
          <a:off x="1305103" y="447263"/>
          <a:ext cx="2903822" cy="2903822"/>
        </a:xfrm>
        <a:custGeom>
          <a:avLst/>
          <a:gdLst/>
          <a:ahLst/>
          <a:cxnLst/>
          <a:rect l="0" t="0" r="0" b="0"/>
          <a:pathLst>
            <a:path>
              <a:moveTo>
                <a:pt x="1927506" y="80103"/>
              </a:moveTo>
              <a:arcTo wR="1451911" hR="1451911" stAng="17347262" swAng="1381562"/>
            </a:path>
          </a:pathLst>
        </a:custGeom>
        <a:noFill/>
        <a:ln w="28575" cap="flat" cmpd="sng" algn="ctr">
          <a:solidFill>
            <a:srgbClr val="4F81BD"/>
          </a:solidFill>
          <a:prstDash val="solid"/>
          <a:headEnd type="none"/>
          <a:tailEnd type="triangle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C1807-042D-0343-8E2F-34DEBD74D3C9}">
      <dsp:nvSpPr>
        <dsp:cNvPr id="0" name=""/>
        <dsp:cNvSpPr/>
      </dsp:nvSpPr>
      <dsp:spPr>
        <a:xfrm>
          <a:off x="3355062" y="958027"/>
          <a:ext cx="1353387" cy="726930"/>
        </a:xfrm>
        <a:prstGeom prst="roundRect">
          <a:avLst/>
        </a:prstGeom>
        <a:solidFill>
          <a:schemeClr val="accent1">
            <a:alpha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HYPOTHESIZE</a:t>
          </a:r>
          <a:endParaRPr lang="en-US" sz="1050" b="1" kern="1200" dirty="0"/>
        </a:p>
      </dsp:txBody>
      <dsp:txXfrm>
        <a:off x="3390548" y="993513"/>
        <a:ext cx="1282415" cy="655958"/>
      </dsp:txXfrm>
    </dsp:sp>
    <dsp:sp modelId="{35272770-CD22-E044-9161-F7EBF3EAE356}">
      <dsp:nvSpPr>
        <dsp:cNvPr id="0" name=""/>
        <dsp:cNvSpPr/>
      </dsp:nvSpPr>
      <dsp:spPr>
        <a:xfrm>
          <a:off x="1203840" y="333897"/>
          <a:ext cx="2903822" cy="2903822"/>
        </a:xfrm>
        <a:custGeom>
          <a:avLst/>
          <a:gdLst/>
          <a:ahLst/>
          <a:cxnLst/>
          <a:rect l="0" t="0" r="0" b="0"/>
          <a:pathLst>
            <a:path>
              <a:moveTo>
                <a:pt x="2903230" y="1493344"/>
              </a:moveTo>
              <a:arcTo wR="1451911" hR="1451911" stAng="21698116" swAng="1028648"/>
            </a:path>
          </a:pathLst>
        </a:custGeom>
        <a:noFill/>
        <a:ln w="28575" cap="flat" cmpd="sng" algn="ctr">
          <a:solidFill>
            <a:srgbClr val="4F81BD"/>
          </a:solidFill>
          <a:prstDash val="solid"/>
          <a:headEnd type="none"/>
          <a:tailEnd type="triangle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4AF0F-85E6-334B-8A6E-64234A33DEBC}">
      <dsp:nvSpPr>
        <dsp:cNvPr id="0" name=""/>
        <dsp:cNvSpPr/>
      </dsp:nvSpPr>
      <dsp:spPr>
        <a:xfrm>
          <a:off x="3076959" y="2385545"/>
          <a:ext cx="1409316" cy="726930"/>
        </a:xfrm>
        <a:prstGeom prst="roundRect">
          <a:avLst/>
        </a:prstGeom>
        <a:solidFill>
          <a:schemeClr val="accent1">
            <a:alpha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EXPERIMENT</a:t>
          </a:r>
          <a:endParaRPr lang="en-US" sz="1200" b="1" kern="1200" dirty="0"/>
        </a:p>
      </dsp:txBody>
      <dsp:txXfrm>
        <a:off x="3112445" y="2421031"/>
        <a:ext cx="1338344" cy="655958"/>
      </dsp:txXfrm>
    </dsp:sp>
    <dsp:sp modelId="{1F61761E-FC12-F346-B929-F76C9F547B93}">
      <dsp:nvSpPr>
        <dsp:cNvPr id="0" name=""/>
        <dsp:cNvSpPr/>
      </dsp:nvSpPr>
      <dsp:spPr>
        <a:xfrm>
          <a:off x="1095227" y="497381"/>
          <a:ext cx="2903822" cy="2903822"/>
        </a:xfrm>
        <a:custGeom>
          <a:avLst/>
          <a:gdLst/>
          <a:ahLst/>
          <a:cxnLst/>
          <a:rect l="0" t="0" r="0" b="0"/>
          <a:pathLst>
            <a:path>
              <a:moveTo>
                <a:pt x="2011873" y="2791495"/>
              </a:moveTo>
              <a:arcTo wR="1451911" hR="1451911" stAng="4038869" swAng="2857819"/>
            </a:path>
          </a:pathLst>
        </a:custGeom>
        <a:noFill/>
        <a:ln w="28575" cap="flat" cmpd="sng" algn="ctr">
          <a:solidFill>
            <a:srgbClr val="4F81BD"/>
          </a:solidFill>
          <a:prstDash val="solid"/>
          <a:headEnd type="none"/>
          <a:tailEnd type="triangle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FC094-0ADC-0543-875E-13AC58C4AE13}">
      <dsp:nvSpPr>
        <dsp:cNvPr id="0" name=""/>
        <dsp:cNvSpPr/>
      </dsp:nvSpPr>
      <dsp:spPr>
        <a:xfrm>
          <a:off x="699127" y="2350386"/>
          <a:ext cx="1118354" cy="726930"/>
        </a:xfrm>
        <a:prstGeom prst="roundRect">
          <a:avLst/>
        </a:prstGeom>
        <a:solidFill>
          <a:schemeClr val="accent1">
            <a:alpha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ANALYZE</a:t>
          </a:r>
          <a:endParaRPr lang="en-US" sz="1100" b="1" kern="1200" dirty="0"/>
        </a:p>
      </dsp:txBody>
      <dsp:txXfrm>
        <a:off x="734613" y="2385872"/>
        <a:ext cx="1047382" cy="655958"/>
      </dsp:txXfrm>
    </dsp:sp>
    <dsp:sp modelId="{A7A43A8E-13F0-8C40-B4A8-AD244181F851}">
      <dsp:nvSpPr>
        <dsp:cNvPr id="0" name=""/>
        <dsp:cNvSpPr/>
      </dsp:nvSpPr>
      <dsp:spPr>
        <a:xfrm>
          <a:off x="886200" y="203978"/>
          <a:ext cx="2903822" cy="2903822"/>
        </a:xfrm>
        <a:custGeom>
          <a:avLst/>
          <a:gdLst/>
          <a:ahLst/>
          <a:cxnLst/>
          <a:rect l="0" t="0" r="0" b="0"/>
          <a:pathLst>
            <a:path>
              <a:moveTo>
                <a:pt x="119395" y="2028493"/>
              </a:moveTo>
              <a:arcTo wR="1451911" hR="1451911" stAng="9396107" swAng="945638"/>
            </a:path>
          </a:pathLst>
        </a:custGeom>
        <a:noFill/>
        <a:ln w="28575" cap="flat" cmpd="sng" algn="ctr">
          <a:solidFill>
            <a:srgbClr val="4F81BD"/>
          </a:solidFill>
          <a:prstDash val="solid"/>
          <a:headEnd type="none"/>
          <a:tailEnd type="triangle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06DCA-3461-3B4D-850D-2B8DE9787B15}">
      <dsp:nvSpPr>
        <dsp:cNvPr id="0" name=""/>
        <dsp:cNvSpPr/>
      </dsp:nvSpPr>
      <dsp:spPr>
        <a:xfrm>
          <a:off x="331836" y="991258"/>
          <a:ext cx="1241261" cy="726930"/>
        </a:xfrm>
        <a:prstGeom prst="roundRect">
          <a:avLst/>
        </a:prstGeom>
        <a:solidFill>
          <a:schemeClr val="accent1">
            <a:alpha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baseline="0" dirty="0">
              <a:solidFill>
                <a:schemeClr val="bg1"/>
              </a:solidFill>
            </a:rPr>
            <a:t>THEORIZE</a:t>
          </a:r>
          <a:endParaRPr lang="en-US" sz="1100" b="1" kern="1200" baseline="0" dirty="0">
            <a:solidFill>
              <a:schemeClr val="bg1"/>
            </a:solidFill>
          </a:endParaRPr>
        </a:p>
      </dsp:txBody>
      <dsp:txXfrm>
        <a:off x="367322" y="1026744"/>
        <a:ext cx="1170289" cy="655958"/>
      </dsp:txXfrm>
    </dsp:sp>
    <dsp:sp modelId="{37F5ACF4-D9E1-E840-83F9-E3E62AA9F6AA}">
      <dsp:nvSpPr>
        <dsp:cNvPr id="0" name=""/>
        <dsp:cNvSpPr/>
      </dsp:nvSpPr>
      <dsp:spPr>
        <a:xfrm>
          <a:off x="798159" y="442139"/>
          <a:ext cx="2903822" cy="2903822"/>
        </a:xfrm>
        <a:custGeom>
          <a:avLst/>
          <a:gdLst/>
          <a:ahLst/>
          <a:cxnLst/>
          <a:rect l="0" t="0" r="0" b="0"/>
          <a:pathLst>
            <a:path>
              <a:moveTo>
                <a:pt x="444825" y="406050"/>
              </a:moveTo>
              <a:arcTo wR="1451911" hR="1451911" stAng="13564923" swAng="1418873"/>
            </a:path>
          </a:pathLst>
        </a:custGeom>
        <a:noFill/>
        <a:ln w="28575" cap="flat" cmpd="sng" algn="ctr">
          <a:solidFill>
            <a:srgbClr val="4F81BD"/>
          </a:solidFill>
          <a:prstDash val="solid"/>
          <a:headEnd type="none"/>
          <a:tailEnd type="triangle"/>
        </a:ln>
        <a:effectLst/>
        <a:scene3d>
          <a:camera prst="orthographicFront"/>
          <a:lightRig rig="chilly" dir="t"/>
        </a:scene3d>
        <a:sp3d z="-40000"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88FD1-99E9-DD45-8E07-EE1DC5FFFB68}" type="datetimeFigureOut">
              <a:rPr lang="en-US" smtClean="0"/>
              <a:t>9/23/19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FCA45-01DF-9E48-9654-C0DE7643C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8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9A5F3A-57B8-4697-A4D1-727D10C26665}" type="datetimeFigureOut">
              <a:rPr lang="en-US" smtClean="0"/>
              <a:t>9/23/19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651379-91FA-4683-8605-4DED11A06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16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651379-91FA-4683-8605-4DED11A069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03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88CD1-AD18-4EF5-A8D8-0E47E77E01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490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66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82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80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524012" y="228601"/>
            <a:ext cx="11237664" cy="6093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-27086" y="2791350"/>
            <a:ext cx="272784" cy="2694124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94223" y="6003637"/>
            <a:ext cx="2697778" cy="81903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auto">
          <a:xfrm>
            <a:off x="-27086" y="1393359"/>
            <a:ext cx="272787" cy="1277320"/>
          </a:xfrm>
          <a:prstGeom prst="rect">
            <a:avLst/>
          </a:prstGeom>
          <a:solidFill>
            <a:srgbClr val="CC000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91988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011" y="1393359"/>
            <a:ext cx="11398042" cy="47513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>
                <a:solidFill>
                  <a:srgbClr val="3F3F3F"/>
                </a:solidFill>
                <a:latin typeface="+mn-lt"/>
              </a:defRPr>
            </a:lvl1pPr>
            <a:lvl2pPr marL="233363" indent="-233363">
              <a:buFont typeface="Arial" pitchFamily="34" charset="0"/>
              <a:buChar char="•"/>
              <a:defRPr sz="2000">
                <a:solidFill>
                  <a:schemeClr val="tx2">
                    <a:alpha val="99000"/>
                  </a:schemeClr>
                </a:solidFill>
                <a:latin typeface="+mn-lt"/>
              </a:defRPr>
            </a:lvl2pPr>
            <a:lvl3pPr marL="466725" indent="-233363">
              <a:buFont typeface="Arial" pitchFamily="34" charset="0"/>
              <a:buChar char="•"/>
              <a:defRPr sz="1800">
                <a:solidFill>
                  <a:schemeClr val="tx2">
                    <a:alpha val="99000"/>
                  </a:schemeClr>
                </a:solidFill>
                <a:latin typeface="+mn-lt"/>
              </a:defRPr>
            </a:lvl3pPr>
            <a:lvl4pPr marL="681038" indent="-214313">
              <a:buFont typeface="Arial" pitchFamily="34" charset="0"/>
              <a:buChar char="•"/>
              <a:defRPr sz="1600">
                <a:solidFill>
                  <a:schemeClr val="tx2">
                    <a:alpha val="99000"/>
                  </a:schemeClr>
                </a:solidFill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24012" y="228601"/>
            <a:ext cx="11237664" cy="6093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-27086" y="2791350"/>
            <a:ext cx="272784" cy="2694124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56158" y="6422086"/>
            <a:ext cx="1435842" cy="435915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auto">
          <a:xfrm>
            <a:off x="-27086" y="1393359"/>
            <a:ext cx="272787" cy="1277320"/>
          </a:xfrm>
          <a:prstGeom prst="rect">
            <a:avLst/>
          </a:prstGeom>
          <a:solidFill>
            <a:srgbClr val="CC000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58803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011" y="1393359"/>
            <a:ext cx="5517617" cy="47513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>
                <a:solidFill>
                  <a:srgbClr val="3F3F3F"/>
                </a:solidFill>
                <a:latin typeface="+mn-lt"/>
              </a:defRPr>
            </a:lvl1pPr>
            <a:lvl2pPr marL="233363" indent="-233363">
              <a:buFont typeface="Arial" pitchFamily="34" charset="0"/>
              <a:buChar char="•"/>
              <a:defRPr sz="2000">
                <a:solidFill>
                  <a:schemeClr val="tx2">
                    <a:alpha val="99000"/>
                  </a:schemeClr>
                </a:solidFill>
                <a:latin typeface="+mn-lt"/>
              </a:defRPr>
            </a:lvl2pPr>
            <a:lvl3pPr marL="466725" indent="-233363">
              <a:buFont typeface="Arial" pitchFamily="34" charset="0"/>
              <a:buChar char="•"/>
              <a:defRPr sz="1800">
                <a:solidFill>
                  <a:schemeClr val="tx2">
                    <a:alpha val="99000"/>
                  </a:schemeClr>
                </a:solidFill>
                <a:latin typeface="+mn-lt"/>
              </a:defRPr>
            </a:lvl3pPr>
            <a:lvl4pPr marL="681038" indent="-214313">
              <a:buFont typeface="Arial" pitchFamily="34" charset="0"/>
              <a:buChar char="•"/>
              <a:defRPr sz="1600">
                <a:solidFill>
                  <a:schemeClr val="tx2">
                    <a:alpha val="99000"/>
                  </a:schemeClr>
                </a:solidFill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0" name="Content Placeholder 2"/>
          <p:cNvSpPr>
            <a:spLocks noGrp="1"/>
          </p:cNvSpPr>
          <p:nvPr>
            <p:ph idx="10"/>
          </p:nvPr>
        </p:nvSpPr>
        <p:spPr>
          <a:xfrm>
            <a:off x="6158773" y="1393359"/>
            <a:ext cx="5602905" cy="475138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2400">
                <a:solidFill>
                  <a:srgbClr val="3F3F3F"/>
                </a:solidFill>
                <a:latin typeface="+mn-lt"/>
              </a:defRPr>
            </a:lvl1pPr>
            <a:lvl2pPr marL="233363" indent="-233363">
              <a:buFont typeface="Arial" pitchFamily="34" charset="0"/>
              <a:buChar char="•"/>
              <a:defRPr sz="2000">
                <a:solidFill>
                  <a:srgbClr val="3F3F3F"/>
                </a:solidFill>
                <a:latin typeface="+mn-lt"/>
              </a:defRPr>
            </a:lvl2pPr>
            <a:lvl3pPr marL="466725" indent="-233363">
              <a:buFont typeface="Arial" pitchFamily="34" charset="0"/>
              <a:buChar char="•"/>
              <a:defRPr sz="1800">
                <a:solidFill>
                  <a:schemeClr val="tx2">
                    <a:alpha val="99000"/>
                  </a:schemeClr>
                </a:solidFill>
                <a:latin typeface="+mn-lt"/>
              </a:defRPr>
            </a:lvl3pPr>
            <a:lvl4pPr marL="681038" indent="-214313">
              <a:buFont typeface="Arial" pitchFamily="34" charset="0"/>
              <a:buChar char="•"/>
              <a:defRPr sz="1600">
                <a:solidFill>
                  <a:schemeClr val="tx2">
                    <a:alpha val="99000"/>
                  </a:schemeClr>
                </a:solidFill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3" name="Title Placeholder 1"/>
          <p:cNvSpPr>
            <a:spLocks noGrp="1"/>
          </p:cNvSpPr>
          <p:nvPr>
            <p:ph type="title"/>
          </p:nvPr>
        </p:nvSpPr>
        <p:spPr>
          <a:xfrm>
            <a:off x="524012" y="228601"/>
            <a:ext cx="11237664" cy="6093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27086" y="2791350"/>
            <a:ext cx="272784" cy="2694124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56158" y="6386755"/>
            <a:ext cx="1435842" cy="4359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 bwMode="auto">
          <a:xfrm>
            <a:off x="-27086" y="1393359"/>
            <a:ext cx="272787" cy="1277320"/>
          </a:xfrm>
          <a:prstGeom prst="rect">
            <a:avLst/>
          </a:prstGeom>
          <a:solidFill>
            <a:srgbClr val="CC000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15311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-27086" y="2791350"/>
            <a:ext cx="272784" cy="2694124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56158" y="6386755"/>
            <a:ext cx="1435842" cy="43591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-27086" y="1393359"/>
            <a:ext cx="272787" cy="1277320"/>
          </a:xfrm>
          <a:prstGeom prst="rect">
            <a:avLst/>
          </a:prstGeom>
          <a:solidFill>
            <a:srgbClr val="CC000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48501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330207" y="1586400"/>
            <a:ext cx="9652000" cy="498598"/>
          </a:xfrm>
          <a:noFill/>
        </p:spPr>
        <p:txBody>
          <a:bodyPr vert="horz"/>
          <a:lstStyle>
            <a:lvl1pPr algn="l">
              <a:defRPr sz="3600" b="0" cap="none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304800" y="4706112"/>
            <a:ext cx="9245600" cy="450088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 algn="l">
              <a:buNone/>
              <a:defRPr sz="2000" b="0">
                <a:solidFill>
                  <a:schemeClr val="accent4">
                    <a:shade val="50000"/>
                  </a:schemeClr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/>
              <a:t>Click to add author information</a:t>
            </a:r>
          </a:p>
        </p:txBody>
      </p:sp>
      <p:sp>
        <p:nvSpPr>
          <p:cNvPr id="8" name="Rectangle 10"/>
          <p:cNvSpPr/>
          <p:nvPr userDrawn="1"/>
        </p:nvSpPr>
        <p:spPr>
          <a:xfrm>
            <a:off x="2" y="0"/>
            <a:ext cx="12192000" cy="35052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-19123" y="4191000"/>
            <a:ext cx="12192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80461" y="5927660"/>
            <a:ext cx="3311539" cy="1005368"/>
          </a:xfrm>
          <a:prstGeom prst="rect">
            <a:avLst/>
          </a:prstGeom>
        </p:spPr>
      </p:pic>
      <p:sp>
        <p:nvSpPr>
          <p:cNvPr id="9" name="Rectangle 10"/>
          <p:cNvSpPr/>
          <p:nvPr userDrawn="1"/>
        </p:nvSpPr>
        <p:spPr>
          <a:xfrm>
            <a:off x="2" y="3133660"/>
            <a:ext cx="12192000" cy="1143000"/>
          </a:xfrm>
          <a:prstGeom prst="rect">
            <a:avLst/>
          </a:prstGeom>
          <a:solidFill>
            <a:srgbClr val="C00000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31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2" y="152400"/>
            <a:ext cx="11379200" cy="60939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71600"/>
            <a:ext cx="55880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2" y="1371600"/>
            <a:ext cx="5588000" cy="2400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2" y="3924300"/>
            <a:ext cx="5588000" cy="2400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347202" y="6553200"/>
            <a:ext cx="28448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7D8D24E-22D5-482C-88CF-C1B0D5EA60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7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3749"/>
            </a:lvl1pPr>
            <a:lvl2pPr>
              <a:defRPr sz="3166"/>
            </a:lvl2pPr>
            <a:lvl3pPr>
              <a:defRPr sz="2666"/>
            </a:lvl3pPr>
            <a:lvl4pPr>
              <a:defRPr sz="2416"/>
            </a:lvl4pPr>
            <a:lvl5pPr>
              <a:defRPr sz="2416"/>
            </a:lvl5pPr>
            <a:lvl6pPr>
              <a:defRPr sz="2416"/>
            </a:lvl6pPr>
            <a:lvl7pPr>
              <a:defRPr sz="2416"/>
            </a:lvl7pPr>
            <a:lvl8pPr>
              <a:defRPr sz="2416"/>
            </a:lvl8pPr>
            <a:lvl9pPr>
              <a:defRPr sz="241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3749"/>
            </a:lvl1pPr>
            <a:lvl2pPr>
              <a:defRPr sz="3166"/>
            </a:lvl2pPr>
            <a:lvl3pPr>
              <a:defRPr sz="2666"/>
            </a:lvl3pPr>
            <a:lvl4pPr>
              <a:defRPr sz="2416"/>
            </a:lvl4pPr>
            <a:lvl5pPr>
              <a:defRPr sz="2416"/>
            </a:lvl5pPr>
            <a:lvl6pPr>
              <a:defRPr sz="2416"/>
            </a:lvl6pPr>
            <a:lvl7pPr>
              <a:defRPr sz="2416"/>
            </a:lvl7pPr>
            <a:lvl8pPr>
              <a:defRPr sz="2416"/>
            </a:lvl8pPr>
            <a:lvl9pPr>
              <a:defRPr sz="241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85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165600" y="6353972"/>
            <a:ext cx="711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2013 summer interns orientation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218334" y="6353972"/>
            <a:ext cx="508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EEA275D-5A49-48A8-817D-44C3EA0A3A2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87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76" indent="0">
              <a:buNone/>
              <a:defRPr sz="2417">
                <a:solidFill>
                  <a:schemeClr val="tx1">
                    <a:tint val="75000"/>
                  </a:schemeClr>
                </a:solidFill>
              </a:defRPr>
            </a:lvl2pPr>
            <a:lvl3pPr marL="1219151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3pPr>
            <a:lvl4pPr marL="1828727" indent="0">
              <a:buNone/>
              <a:defRPr sz="1833">
                <a:solidFill>
                  <a:schemeClr val="tx1">
                    <a:tint val="75000"/>
                  </a:schemeClr>
                </a:solidFill>
              </a:defRPr>
            </a:lvl4pPr>
            <a:lvl5pPr marL="2438302" indent="0">
              <a:buNone/>
              <a:defRPr sz="1833">
                <a:solidFill>
                  <a:schemeClr val="tx1">
                    <a:tint val="75000"/>
                  </a:schemeClr>
                </a:solidFill>
              </a:defRPr>
            </a:lvl5pPr>
            <a:lvl6pPr marL="3047878" indent="0">
              <a:buNone/>
              <a:defRPr sz="1833">
                <a:solidFill>
                  <a:schemeClr val="tx1">
                    <a:tint val="75000"/>
                  </a:schemeClr>
                </a:solidFill>
              </a:defRPr>
            </a:lvl6pPr>
            <a:lvl7pPr marL="3657454" indent="0">
              <a:buNone/>
              <a:defRPr sz="1833">
                <a:solidFill>
                  <a:schemeClr val="tx1">
                    <a:tint val="75000"/>
                  </a:schemeClr>
                </a:solidFill>
              </a:defRPr>
            </a:lvl7pPr>
            <a:lvl8pPr marL="4267029" indent="0">
              <a:buNone/>
              <a:defRPr sz="1833">
                <a:solidFill>
                  <a:schemeClr val="tx1">
                    <a:tint val="75000"/>
                  </a:schemeClr>
                </a:solidFill>
              </a:defRPr>
            </a:lvl8pPr>
            <a:lvl9pPr marL="4876605" indent="0">
              <a:buNone/>
              <a:defRPr sz="18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9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750"/>
            </a:lvl1pPr>
            <a:lvl2pPr>
              <a:defRPr sz="3167"/>
            </a:lvl2pPr>
            <a:lvl3pPr>
              <a:defRPr sz="2667"/>
            </a:lvl3pPr>
            <a:lvl4pPr>
              <a:defRPr sz="2417"/>
            </a:lvl4pPr>
            <a:lvl5pPr>
              <a:defRPr sz="2417"/>
            </a:lvl5pPr>
            <a:lvl6pPr>
              <a:defRPr sz="2417"/>
            </a:lvl6pPr>
            <a:lvl7pPr>
              <a:defRPr sz="2417"/>
            </a:lvl7pPr>
            <a:lvl8pPr>
              <a:defRPr sz="2417"/>
            </a:lvl8pPr>
            <a:lvl9pPr>
              <a:defRPr sz="24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50"/>
            </a:lvl1pPr>
            <a:lvl2pPr>
              <a:defRPr sz="3167"/>
            </a:lvl2pPr>
            <a:lvl3pPr>
              <a:defRPr sz="2667"/>
            </a:lvl3pPr>
            <a:lvl4pPr>
              <a:defRPr sz="2417"/>
            </a:lvl4pPr>
            <a:lvl5pPr>
              <a:defRPr sz="2417"/>
            </a:lvl5pPr>
            <a:lvl6pPr>
              <a:defRPr sz="2417"/>
            </a:lvl6pPr>
            <a:lvl7pPr>
              <a:defRPr sz="2417"/>
            </a:lvl7pPr>
            <a:lvl8pPr>
              <a:defRPr sz="2417"/>
            </a:lvl8pPr>
            <a:lvl9pPr>
              <a:defRPr sz="24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2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8" cy="639763"/>
          </a:xfrm>
        </p:spPr>
        <p:txBody>
          <a:bodyPr anchor="b"/>
          <a:lstStyle>
            <a:lvl1pPr marL="0" indent="0">
              <a:buNone/>
              <a:defRPr sz="3167" b="1"/>
            </a:lvl1pPr>
            <a:lvl2pPr marL="609576" indent="0">
              <a:buNone/>
              <a:defRPr sz="2667" b="1"/>
            </a:lvl2pPr>
            <a:lvl3pPr marL="1219151" indent="0">
              <a:buNone/>
              <a:defRPr sz="2417" b="1"/>
            </a:lvl3pPr>
            <a:lvl4pPr marL="1828727" indent="0">
              <a:buNone/>
              <a:defRPr sz="2167" b="1"/>
            </a:lvl4pPr>
            <a:lvl5pPr marL="2438302" indent="0">
              <a:buNone/>
              <a:defRPr sz="2167" b="1"/>
            </a:lvl5pPr>
            <a:lvl6pPr marL="3047878" indent="0">
              <a:buNone/>
              <a:defRPr sz="2167" b="1"/>
            </a:lvl6pPr>
            <a:lvl7pPr marL="3657454" indent="0">
              <a:buNone/>
              <a:defRPr sz="2167" b="1"/>
            </a:lvl7pPr>
            <a:lvl8pPr marL="4267029" indent="0">
              <a:buNone/>
              <a:defRPr sz="2167" b="1"/>
            </a:lvl8pPr>
            <a:lvl9pPr marL="4876605" indent="0">
              <a:buNone/>
              <a:defRPr sz="21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4"/>
            <a:ext cx="5386918" cy="3951288"/>
          </a:xfrm>
        </p:spPr>
        <p:txBody>
          <a:bodyPr/>
          <a:lstStyle>
            <a:lvl1pPr>
              <a:defRPr sz="3167"/>
            </a:lvl1pPr>
            <a:lvl2pPr>
              <a:defRPr sz="2667"/>
            </a:lvl2pPr>
            <a:lvl3pPr>
              <a:defRPr sz="2417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3"/>
          </a:xfrm>
        </p:spPr>
        <p:txBody>
          <a:bodyPr anchor="b"/>
          <a:lstStyle>
            <a:lvl1pPr marL="0" indent="0">
              <a:buNone/>
              <a:defRPr sz="3167" b="1"/>
            </a:lvl1pPr>
            <a:lvl2pPr marL="609576" indent="0">
              <a:buNone/>
              <a:defRPr sz="2667" b="1"/>
            </a:lvl2pPr>
            <a:lvl3pPr marL="1219151" indent="0">
              <a:buNone/>
              <a:defRPr sz="2417" b="1"/>
            </a:lvl3pPr>
            <a:lvl4pPr marL="1828727" indent="0">
              <a:buNone/>
              <a:defRPr sz="2167" b="1"/>
            </a:lvl4pPr>
            <a:lvl5pPr marL="2438302" indent="0">
              <a:buNone/>
              <a:defRPr sz="2167" b="1"/>
            </a:lvl5pPr>
            <a:lvl6pPr marL="3047878" indent="0">
              <a:buNone/>
              <a:defRPr sz="2167" b="1"/>
            </a:lvl6pPr>
            <a:lvl7pPr marL="3657454" indent="0">
              <a:buNone/>
              <a:defRPr sz="2167" b="1"/>
            </a:lvl7pPr>
            <a:lvl8pPr marL="4267029" indent="0">
              <a:buNone/>
              <a:defRPr sz="2167" b="1"/>
            </a:lvl8pPr>
            <a:lvl9pPr marL="4876605" indent="0">
              <a:buNone/>
              <a:defRPr sz="21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4"/>
            <a:ext cx="5389033" cy="3951288"/>
          </a:xfrm>
        </p:spPr>
        <p:txBody>
          <a:bodyPr/>
          <a:lstStyle>
            <a:lvl1pPr>
              <a:defRPr sz="3167"/>
            </a:lvl1pPr>
            <a:lvl2pPr>
              <a:defRPr sz="2667"/>
            </a:lvl2pPr>
            <a:lvl3pPr>
              <a:defRPr sz="2417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04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0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4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50"/>
            </a:lvl1pPr>
            <a:lvl2pPr>
              <a:defRPr sz="3750"/>
            </a:lvl2pPr>
            <a:lvl3pPr>
              <a:defRPr sz="3167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833"/>
            </a:lvl1pPr>
            <a:lvl2pPr marL="609576" indent="0">
              <a:buNone/>
              <a:defRPr sz="1583"/>
            </a:lvl2pPr>
            <a:lvl3pPr marL="1219151" indent="0">
              <a:buNone/>
              <a:defRPr sz="1333"/>
            </a:lvl3pPr>
            <a:lvl4pPr marL="1828727" indent="0">
              <a:buNone/>
              <a:defRPr sz="1167"/>
            </a:lvl4pPr>
            <a:lvl5pPr marL="2438302" indent="0">
              <a:buNone/>
              <a:defRPr sz="1167"/>
            </a:lvl5pPr>
            <a:lvl6pPr marL="3047878" indent="0">
              <a:buNone/>
              <a:defRPr sz="1167"/>
            </a:lvl6pPr>
            <a:lvl7pPr marL="3657454" indent="0">
              <a:buNone/>
              <a:defRPr sz="1167"/>
            </a:lvl7pPr>
            <a:lvl8pPr marL="4267029" indent="0">
              <a:buNone/>
              <a:defRPr sz="1167"/>
            </a:lvl8pPr>
            <a:lvl9pPr marL="4876605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26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4250"/>
            </a:lvl1pPr>
            <a:lvl2pPr marL="609576" indent="0">
              <a:buNone/>
              <a:defRPr sz="3750"/>
            </a:lvl2pPr>
            <a:lvl3pPr marL="1219151" indent="0">
              <a:buNone/>
              <a:defRPr sz="3167"/>
            </a:lvl3pPr>
            <a:lvl4pPr marL="1828727" indent="0">
              <a:buNone/>
              <a:defRPr sz="2667"/>
            </a:lvl4pPr>
            <a:lvl5pPr marL="2438302" indent="0">
              <a:buNone/>
              <a:defRPr sz="2667"/>
            </a:lvl5pPr>
            <a:lvl6pPr marL="3047878" indent="0">
              <a:buNone/>
              <a:defRPr sz="2667"/>
            </a:lvl6pPr>
            <a:lvl7pPr marL="3657454" indent="0">
              <a:buNone/>
              <a:defRPr sz="2667"/>
            </a:lvl7pPr>
            <a:lvl8pPr marL="4267029" indent="0">
              <a:buNone/>
              <a:defRPr sz="2667"/>
            </a:lvl8pPr>
            <a:lvl9pPr marL="4876605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3"/>
          </a:xfrm>
        </p:spPr>
        <p:txBody>
          <a:bodyPr/>
          <a:lstStyle>
            <a:lvl1pPr marL="0" indent="0">
              <a:buNone/>
              <a:defRPr sz="1833"/>
            </a:lvl1pPr>
            <a:lvl2pPr marL="609576" indent="0">
              <a:buNone/>
              <a:defRPr sz="1583"/>
            </a:lvl2pPr>
            <a:lvl3pPr marL="1219151" indent="0">
              <a:buNone/>
              <a:defRPr sz="1333"/>
            </a:lvl3pPr>
            <a:lvl4pPr marL="1828727" indent="0">
              <a:buNone/>
              <a:defRPr sz="1167"/>
            </a:lvl4pPr>
            <a:lvl5pPr marL="2438302" indent="0">
              <a:buNone/>
              <a:defRPr sz="1167"/>
            </a:lvl5pPr>
            <a:lvl6pPr marL="3047878" indent="0">
              <a:buNone/>
              <a:defRPr sz="1167"/>
            </a:lvl6pPr>
            <a:lvl7pPr marL="3657454" indent="0">
              <a:buNone/>
              <a:defRPr sz="1167"/>
            </a:lvl7pPr>
            <a:lvl8pPr marL="4267029" indent="0">
              <a:buNone/>
              <a:defRPr sz="1167"/>
            </a:lvl8pPr>
            <a:lvl9pPr marL="4876605" indent="0">
              <a:buNone/>
              <a:defRPr sz="11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2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59625"/>
            <a:ext cx="10972800" cy="1143000"/>
          </a:xfrm>
          <a:prstGeom prst="rect">
            <a:avLst/>
          </a:prstGeom>
        </p:spPr>
        <p:txBody>
          <a:bodyPr vert="horz" lIns="146304" tIns="73152" rIns="146304" bIns="7315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5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576"/>
            <a:fld id="{68C2560D-EC28-3B41-86E8-18F1CE0113B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576"/>
              <a:t>9/23/19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5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576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58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576"/>
            <a:fld id="{2066355A-084C-D24E-9AD2-7E4FC41EA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576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BitmapLogo_NOLayers_F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672" y="6051069"/>
            <a:ext cx="755875" cy="75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24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defTabSz="609576" rtl="0" eaLnBrk="1" latinLnBrk="0" hangingPunct="1">
        <a:spcBef>
          <a:spcPct val="0"/>
        </a:spcBef>
        <a:buNone/>
        <a:defRPr sz="4167" b="1" kern="1200">
          <a:solidFill>
            <a:srgbClr val="000090"/>
          </a:solidFill>
          <a:latin typeface="Arial"/>
          <a:ea typeface="+mj-ea"/>
          <a:cs typeface="Arial"/>
        </a:defRPr>
      </a:lvl1pPr>
    </p:titleStyle>
    <p:bodyStyle>
      <a:lvl1pPr marL="457182" indent="-457182" algn="l" defTabSz="609576" rtl="0" eaLnBrk="1" latinLnBrk="0" hangingPunct="1">
        <a:spcBef>
          <a:spcPct val="20000"/>
        </a:spcBef>
        <a:buClr>
          <a:srgbClr val="000090"/>
        </a:buClr>
        <a:buFont typeface="Wingdings" charset="2"/>
        <a:buChar char="§"/>
        <a:defRPr sz="3333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1pPr>
      <a:lvl2pPr marL="990560" indent="-380985" algn="l" defTabSz="609576" rtl="0" eaLnBrk="1" latinLnBrk="0" hangingPunct="1">
        <a:spcBef>
          <a:spcPct val="20000"/>
        </a:spcBef>
        <a:buClr>
          <a:srgbClr val="000090"/>
        </a:buClr>
        <a:buFont typeface="Arial"/>
        <a:buChar char="•"/>
        <a:defRPr sz="2917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2pPr>
      <a:lvl3pPr marL="1523939" indent="-304788" algn="l" defTabSz="609576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3pPr>
      <a:lvl4pPr marL="2133515" indent="-304788" algn="l" defTabSz="609576" rtl="0" eaLnBrk="1" latinLnBrk="0" hangingPunct="1">
        <a:spcBef>
          <a:spcPct val="20000"/>
        </a:spcBef>
        <a:buFont typeface="Arial"/>
        <a:buChar char="–"/>
        <a:defRPr sz="2417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4pPr>
      <a:lvl5pPr marL="2743090" indent="-304788" algn="l" defTabSz="609576" rtl="0" eaLnBrk="1" latinLnBrk="0" hangingPunct="1">
        <a:spcBef>
          <a:spcPct val="20000"/>
        </a:spcBef>
        <a:buFont typeface="Arial"/>
        <a:buChar char="»"/>
        <a:defRPr sz="2167" kern="1200">
          <a:solidFill>
            <a:schemeClr val="tx1">
              <a:lumMod val="85000"/>
              <a:lumOff val="15000"/>
            </a:schemeClr>
          </a:solidFill>
          <a:latin typeface="Arial"/>
          <a:ea typeface="+mn-ea"/>
          <a:cs typeface="Arial"/>
        </a:defRPr>
      </a:lvl5pPr>
      <a:lvl6pPr marL="3352666" indent="-304788" algn="l" defTabSz="609576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42" indent="-304788" algn="l" defTabSz="609576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17" indent="-304788" algn="l" defTabSz="609576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93" indent="-304788" algn="l" defTabSz="609576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76" rtl="0" eaLnBrk="1" latinLnBrk="0" hangingPunct="1">
        <a:defRPr sz="2417" kern="1200">
          <a:solidFill>
            <a:schemeClr val="tx1"/>
          </a:solidFill>
          <a:latin typeface="+mn-lt"/>
          <a:ea typeface="+mn-ea"/>
          <a:cs typeface="+mn-cs"/>
        </a:defRPr>
      </a:lvl1pPr>
      <a:lvl2pPr marL="609576" algn="l" defTabSz="609576" rtl="0" eaLnBrk="1" latinLnBrk="0" hangingPunct="1">
        <a:defRPr sz="2417" kern="1200">
          <a:solidFill>
            <a:schemeClr val="tx1"/>
          </a:solidFill>
          <a:latin typeface="+mn-lt"/>
          <a:ea typeface="+mn-ea"/>
          <a:cs typeface="+mn-cs"/>
        </a:defRPr>
      </a:lvl2pPr>
      <a:lvl3pPr marL="1219151" algn="l" defTabSz="609576" rtl="0" eaLnBrk="1" latinLnBrk="0" hangingPunct="1">
        <a:defRPr sz="2417" kern="1200">
          <a:solidFill>
            <a:schemeClr val="tx1"/>
          </a:solidFill>
          <a:latin typeface="+mn-lt"/>
          <a:ea typeface="+mn-ea"/>
          <a:cs typeface="+mn-cs"/>
        </a:defRPr>
      </a:lvl3pPr>
      <a:lvl4pPr marL="1828727" algn="l" defTabSz="609576" rtl="0" eaLnBrk="1" latinLnBrk="0" hangingPunct="1">
        <a:defRPr sz="2417" kern="1200">
          <a:solidFill>
            <a:schemeClr val="tx1"/>
          </a:solidFill>
          <a:latin typeface="+mn-lt"/>
          <a:ea typeface="+mn-ea"/>
          <a:cs typeface="+mn-cs"/>
        </a:defRPr>
      </a:lvl4pPr>
      <a:lvl5pPr marL="2438302" algn="l" defTabSz="609576" rtl="0" eaLnBrk="1" latinLnBrk="0" hangingPunct="1">
        <a:defRPr sz="2417" kern="1200">
          <a:solidFill>
            <a:schemeClr val="tx1"/>
          </a:solidFill>
          <a:latin typeface="+mn-lt"/>
          <a:ea typeface="+mn-ea"/>
          <a:cs typeface="+mn-cs"/>
        </a:defRPr>
      </a:lvl5pPr>
      <a:lvl6pPr marL="3047878" algn="l" defTabSz="609576" rtl="0" eaLnBrk="1" latinLnBrk="0" hangingPunct="1">
        <a:defRPr sz="2417" kern="1200">
          <a:solidFill>
            <a:schemeClr val="tx1"/>
          </a:solidFill>
          <a:latin typeface="+mn-lt"/>
          <a:ea typeface="+mn-ea"/>
          <a:cs typeface="+mn-cs"/>
        </a:defRPr>
      </a:lvl6pPr>
      <a:lvl7pPr marL="3657454" algn="l" defTabSz="609576" rtl="0" eaLnBrk="1" latinLnBrk="0" hangingPunct="1">
        <a:defRPr sz="2417" kern="1200">
          <a:solidFill>
            <a:schemeClr val="tx1"/>
          </a:solidFill>
          <a:latin typeface="+mn-lt"/>
          <a:ea typeface="+mn-ea"/>
          <a:cs typeface="+mn-cs"/>
        </a:defRPr>
      </a:lvl7pPr>
      <a:lvl8pPr marL="4267029" algn="l" defTabSz="609576" rtl="0" eaLnBrk="1" latinLnBrk="0" hangingPunct="1">
        <a:defRPr sz="2417" kern="1200">
          <a:solidFill>
            <a:schemeClr val="tx1"/>
          </a:solidFill>
          <a:latin typeface="+mn-lt"/>
          <a:ea typeface="+mn-ea"/>
          <a:cs typeface="+mn-cs"/>
        </a:defRPr>
      </a:lvl8pPr>
      <a:lvl9pPr marL="4876605" algn="l" defTabSz="609576" rtl="0" eaLnBrk="1" latinLnBrk="0" hangingPunct="1">
        <a:defRPr sz="2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4012" y="228601"/>
            <a:ext cx="11237664" cy="6093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942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8" r:id="rId6"/>
    <p:sldLayoutId id="2147483781" r:id="rId7"/>
    <p:sldLayoutId id="2147483782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400" b="0" kern="1200" cap="none" spc="-150" dirty="0">
          <a:ln w="3175">
            <a:noFill/>
          </a:ln>
          <a:solidFill>
            <a:schemeClr val="tx2">
              <a:alpha val="99000"/>
            </a:schemeClr>
          </a:solidFill>
          <a:effectLst/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0" kern="1200">
          <a:gradFill>
            <a:gsLst>
              <a:gs pos="0">
                <a:srgbClr val="000000"/>
              </a:gs>
              <a:gs pos="86000">
                <a:srgbClr val="000000"/>
              </a:gs>
            </a:gsLst>
            <a:lin ang="5400000" scaled="0"/>
          </a:gradFill>
          <a:latin typeface="Consolas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0" kern="1200">
          <a:gradFill>
            <a:gsLst>
              <a:gs pos="0">
                <a:srgbClr val="000000"/>
              </a:gs>
              <a:gs pos="86000">
                <a:srgbClr val="000000"/>
              </a:gs>
            </a:gsLst>
            <a:lin ang="5400000" scaled="0"/>
          </a:gradFill>
          <a:latin typeface="Consolas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0" kern="1200">
          <a:gradFill>
            <a:gsLst>
              <a:gs pos="0">
                <a:srgbClr val="000000"/>
              </a:gs>
              <a:gs pos="86000">
                <a:srgbClr val="000000"/>
              </a:gs>
            </a:gsLst>
            <a:lin ang="5400000" scaled="0"/>
          </a:gradFill>
          <a:latin typeface="Consolas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0" kern="1200">
          <a:gradFill>
            <a:gsLst>
              <a:gs pos="0">
                <a:srgbClr val="000000"/>
              </a:gs>
              <a:gs pos="86000">
                <a:srgbClr val="000000"/>
              </a:gs>
            </a:gsLst>
            <a:lin ang="5400000" scaled="0"/>
          </a:gradFill>
          <a:latin typeface="Consolas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0" kern="1200">
          <a:gradFill>
            <a:gsLst>
              <a:gs pos="0">
                <a:srgbClr val="000000"/>
              </a:gs>
              <a:gs pos="86000">
                <a:srgbClr val="000000"/>
              </a:gs>
            </a:gsLst>
            <a:lin ang="5400000" scaled="0"/>
          </a:gradFill>
          <a:latin typeface="Consolas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47A4B462-F9B6-B248-BC0F-566D19739302}"/>
              </a:ext>
            </a:extLst>
          </p:cNvPr>
          <p:cNvGrpSpPr/>
          <p:nvPr/>
        </p:nvGrpSpPr>
        <p:grpSpPr>
          <a:xfrm>
            <a:off x="3953163" y="1354797"/>
            <a:ext cx="5039360" cy="4124804"/>
            <a:chOff x="4001795" y="1874985"/>
            <a:chExt cx="5039360" cy="4124804"/>
          </a:xfrm>
        </p:grpSpPr>
        <p:pic>
          <p:nvPicPr>
            <p:cNvPr id="4" name="Picture 3" descr="NSFlogo.png">
              <a:extLst>
                <a:ext uri="{FF2B5EF4-FFF2-40B4-BE49-F238E27FC236}">
                  <a16:creationId xmlns:a16="http://schemas.microsoft.com/office/drawing/2014/main" id="{3F84BE7A-49CC-4C23-BB3F-DE70E50B03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 amt="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69486" y="1874985"/>
              <a:ext cx="4903978" cy="4124804"/>
            </a:xfrm>
            <a:prstGeom prst="rect">
              <a:avLst/>
            </a:prstGeom>
          </p:spPr>
        </p:pic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292C329-0994-494A-A67B-6369684A17F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001795" y="2234804"/>
              <a:ext cx="5039360" cy="3405167"/>
              <a:chOff x="3520605" y="1925151"/>
              <a:chExt cx="5150790" cy="3480462"/>
            </a:xfrm>
          </p:grpSpPr>
          <p:graphicFrame>
            <p:nvGraphicFramePr>
              <p:cNvPr id="5" name="Diagram 4">
                <a:extLst>
                  <a:ext uri="{FF2B5EF4-FFF2-40B4-BE49-F238E27FC236}">
                    <a16:creationId xmlns:a16="http://schemas.microsoft.com/office/drawing/2014/main" id="{3CF111D2-46C3-4995-985A-D60A43A503DB}"/>
                  </a:ext>
                </a:extLst>
              </p:cNvPr>
              <p:cNvGraphicFramePr/>
              <p:nvPr/>
            </p:nvGraphicFramePr>
            <p:xfrm>
              <a:off x="3520605" y="1925151"/>
              <a:ext cx="5150790" cy="348046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4" r:lo="rId5" r:qs="rId6" r:cs="rId7"/>
              </a:graphicData>
            </a:graphic>
          </p:graphicFrame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D4928E-85F5-44D6-99E3-3D7925F71311}"/>
                  </a:ext>
                </a:extLst>
              </p:cNvPr>
              <p:cNvSpPr txBox="1"/>
              <p:nvPr/>
            </p:nvSpPr>
            <p:spPr>
              <a:xfrm>
                <a:off x="5124477" y="3065218"/>
                <a:ext cx="1943046" cy="12003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small" spc="0" normalizeH="0" baseline="0" noProof="0" dirty="0">
                    <a:ln w="1905"/>
                    <a:solidFill>
                      <a:srgbClr val="F79646">
                        <a:lumMod val="75000"/>
                      </a:srgbClr>
                    </a:solidFill>
                    <a:effectLst/>
                    <a:uLnTx/>
                    <a:uFillTx/>
                    <a:latin typeface="Calibri"/>
                    <a:ea typeface="+mn-ea"/>
                    <a:cs typeface="Cambria"/>
                  </a:rPr>
                  <a:t>Scientific Discovery &amp; Innovation</a:t>
                </a:r>
              </a:p>
            </p:txBody>
          </p: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870E020-4306-4719-9D89-8EAC421148A2}"/>
              </a:ext>
            </a:extLst>
          </p:cNvPr>
          <p:cNvGrpSpPr/>
          <p:nvPr/>
        </p:nvGrpSpPr>
        <p:grpSpPr>
          <a:xfrm>
            <a:off x="1773164" y="1126855"/>
            <a:ext cx="3679654" cy="1509746"/>
            <a:chOff x="3277995" y="5471234"/>
            <a:chExt cx="2548676" cy="1201209"/>
          </a:xfrm>
        </p:grpSpPr>
        <p:sp>
          <p:nvSpPr>
            <p:cNvPr id="8" name="Freeform 22">
              <a:extLst>
                <a:ext uri="{FF2B5EF4-FFF2-40B4-BE49-F238E27FC236}">
                  <a16:creationId xmlns:a16="http://schemas.microsoft.com/office/drawing/2014/main" id="{14A82336-C10E-473E-AAC1-0A58E0DA5875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132340" y="5471234"/>
              <a:ext cx="839986" cy="633910"/>
            </a:xfrm>
            <a:custGeom>
              <a:avLst/>
              <a:gdLst>
                <a:gd name="T0" fmla="*/ 559 w 3321"/>
                <a:gd name="T1" fmla="*/ 417 h 2485"/>
                <a:gd name="T2" fmla="*/ 559 w 3321"/>
                <a:gd name="T3" fmla="*/ 0 h 2485"/>
                <a:gd name="T4" fmla="*/ 559 w 3321"/>
                <a:gd name="T5" fmla="*/ 417 h 2485"/>
                <a:gd name="T6" fmla="*/ 3320 w 3321"/>
                <a:gd name="T7" fmla="*/ 1041 h 2485"/>
                <a:gd name="T8" fmla="*/ 2996 w 3321"/>
                <a:gd name="T9" fmla="*/ 462 h 2485"/>
                <a:gd name="T10" fmla="*/ 2332 w 3321"/>
                <a:gd name="T11" fmla="*/ 630 h 2485"/>
                <a:gd name="T12" fmla="*/ 2090 w 3321"/>
                <a:gd name="T13" fmla="*/ 630 h 2485"/>
                <a:gd name="T14" fmla="*/ 1426 w 3321"/>
                <a:gd name="T15" fmla="*/ 462 h 2485"/>
                <a:gd name="T16" fmla="*/ 1111 w 3321"/>
                <a:gd name="T17" fmla="*/ 1013 h 2485"/>
                <a:gd name="T18" fmla="*/ 796 w 3321"/>
                <a:gd name="T19" fmla="*/ 462 h 2485"/>
                <a:gd name="T20" fmla="*/ 132 w 3321"/>
                <a:gd name="T21" fmla="*/ 630 h 2485"/>
                <a:gd name="T22" fmla="*/ 0 w 3321"/>
                <a:gd name="T23" fmla="*/ 1094 h 2485"/>
                <a:gd name="T24" fmla="*/ 97 w 3321"/>
                <a:gd name="T25" fmla="*/ 1337 h 2485"/>
                <a:gd name="T26" fmla="*/ 300 w 3321"/>
                <a:gd name="T27" fmla="*/ 780 h 2485"/>
                <a:gd name="T28" fmla="*/ 539 w 3321"/>
                <a:gd name="T29" fmla="*/ 2320 h 2485"/>
                <a:gd name="T30" fmla="*/ 582 w 3321"/>
                <a:gd name="T31" fmla="*/ 1436 h 2485"/>
                <a:gd name="T32" fmla="*/ 740 w 3321"/>
                <a:gd name="T33" fmla="*/ 2478 h 2485"/>
                <a:gd name="T34" fmla="*/ 821 w 3321"/>
                <a:gd name="T35" fmla="*/ 780 h 2485"/>
                <a:gd name="T36" fmla="*/ 1023 w 3321"/>
                <a:gd name="T37" fmla="*/ 1337 h 2485"/>
                <a:gd name="T38" fmla="*/ 1111 w 3321"/>
                <a:gd name="T39" fmla="*/ 1401 h 2485"/>
                <a:gd name="T40" fmla="*/ 1199 w 3321"/>
                <a:gd name="T41" fmla="*/ 1337 h 2485"/>
                <a:gd name="T42" fmla="*/ 1401 w 3321"/>
                <a:gd name="T43" fmla="*/ 780 h 2485"/>
                <a:gd name="T44" fmla="*/ 1521 w 3321"/>
                <a:gd name="T45" fmla="*/ 2485 h 2485"/>
                <a:gd name="T46" fmla="*/ 1640 w 3321"/>
                <a:gd name="T47" fmla="*/ 1436 h 2485"/>
                <a:gd name="T48" fmla="*/ 1682 w 3321"/>
                <a:gd name="T49" fmla="*/ 2366 h 2485"/>
                <a:gd name="T50" fmla="*/ 1922 w 3321"/>
                <a:gd name="T51" fmla="*/ 2366 h 2485"/>
                <a:gd name="T52" fmla="*/ 1942 w 3321"/>
                <a:gd name="T53" fmla="*/ 780 h 2485"/>
                <a:gd name="T54" fmla="*/ 2184 w 3321"/>
                <a:gd name="T55" fmla="*/ 1398 h 2485"/>
                <a:gd name="T56" fmla="*/ 2238 w 3321"/>
                <a:gd name="T57" fmla="*/ 1398 h 2485"/>
                <a:gd name="T58" fmla="*/ 2479 w 3321"/>
                <a:gd name="T59" fmla="*/ 780 h 2485"/>
                <a:gd name="T60" fmla="*/ 2500 w 3321"/>
                <a:gd name="T61" fmla="*/ 2366 h 2485"/>
                <a:gd name="T62" fmla="*/ 2739 w 3321"/>
                <a:gd name="T63" fmla="*/ 2357 h 2485"/>
                <a:gd name="T64" fmla="*/ 2781 w 3321"/>
                <a:gd name="T65" fmla="*/ 1436 h 2485"/>
                <a:gd name="T66" fmla="*/ 3021 w 3321"/>
                <a:gd name="T67" fmla="*/ 2047 h 2485"/>
                <a:gd name="T68" fmla="*/ 3041 w 3321"/>
                <a:gd name="T69" fmla="*/ 780 h 2485"/>
                <a:gd name="T70" fmla="*/ 3293 w 3321"/>
                <a:gd name="T71" fmla="*/ 1399 h 2485"/>
                <a:gd name="T72" fmla="*/ 3320 w 3321"/>
                <a:gd name="T73" fmla="*/ 1041 h 2485"/>
                <a:gd name="T74" fmla="*/ 1660 w 3321"/>
                <a:gd name="T75" fmla="*/ 417 h 2485"/>
                <a:gd name="T76" fmla="*/ 1660 w 3321"/>
                <a:gd name="T77" fmla="*/ 0 h 2485"/>
                <a:gd name="T78" fmla="*/ 1660 w 3321"/>
                <a:gd name="T79" fmla="*/ 417 h 2485"/>
                <a:gd name="T80" fmla="*/ 2759 w 3321"/>
                <a:gd name="T81" fmla="*/ 417 h 2485"/>
                <a:gd name="T82" fmla="*/ 2759 w 3321"/>
                <a:gd name="T83" fmla="*/ 0 h 2485"/>
                <a:gd name="T84" fmla="*/ 2759 w 3321"/>
                <a:gd name="T85" fmla="*/ 417 h 2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321" h="2485">
                  <a:moveTo>
                    <a:pt x="559" y="417"/>
                  </a:moveTo>
                  <a:lnTo>
                    <a:pt x="559" y="417"/>
                  </a:lnTo>
                  <a:cubicBezTo>
                    <a:pt x="674" y="417"/>
                    <a:pt x="768" y="324"/>
                    <a:pt x="768" y="209"/>
                  </a:cubicBezTo>
                  <a:cubicBezTo>
                    <a:pt x="768" y="93"/>
                    <a:pt x="674" y="0"/>
                    <a:pt x="559" y="0"/>
                  </a:cubicBezTo>
                  <a:cubicBezTo>
                    <a:pt x="444" y="0"/>
                    <a:pt x="351" y="93"/>
                    <a:pt x="351" y="209"/>
                  </a:cubicBezTo>
                  <a:cubicBezTo>
                    <a:pt x="351" y="324"/>
                    <a:pt x="444" y="417"/>
                    <a:pt x="559" y="417"/>
                  </a:cubicBezTo>
                  <a:close/>
                  <a:moveTo>
                    <a:pt x="3320" y="1041"/>
                  </a:moveTo>
                  <a:lnTo>
                    <a:pt x="3320" y="1041"/>
                  </a:lnTo>
                  <a:cubicBezTo>
                    <a:pt x="3265" y="868"/>
                    <a:pt x="3199" y="663"/>
                    <a:pt x="3189" y="630"/>
                  </a:cubicBezTo>
                  <a:cubicBezTo>
                    <a:pt x="3157" y="532"/>
                    <a:pt x="3111" y="462"/>
                    <a:pt x="2996" y="462"/>
                  </a:cubicBezTo>
                  <a:lnTo>
                    <a:pt x="2525" y="462"/>
                  </a:lnTo>
                  <a:cubicBezTo>
                    <a:pt x="2410" y="462"/>
                    <a:pt x="2363" y="532"/>
                    <a:pt x="2332" y="630"/>
                  </a:cubicBezTo>
                  <a:cubicBezTo>
                    <a:pt x="2322" y="661"/>
                    <a:pt x="2263" y="845"/>
                    <a:pt x="2211" y="1010"/>
                  </a:cubicBezTo>
                  <a:cubicBezTo>
                    <a:pt x="2158" y="845"/>
                    <a:pt x="2100" y="661"/>
                    <a:pt x="2090" y="630"/>
                  </a:cubicBezTo>
                  <a:cubicBezTo>
                    <a:pt x="2058" y="532"/>
                    <a:pt x="2012" y="462"/>
                    <a:pt x="1897" y="462"/>
                  </a:cubicBezTo>
                  <a:lnTo>
                    <a:pt x="1426" y="462"/>
                  </a:lnTo>
                  <a:cubicBezTo>
                    <a:pt x="1311" y="462"/>
                    <a:pt x="1264" y="532"/>
                    <a:pt x="1233" y="630"/>
                  </a:cubicBezTo>
                  <a:cubicBezTo>
                    <a:pt x="1223" y="661"/>
                    <a:pt x="1164" y="847"/>
                    <a:pt x="1111" y="1013"/>
                  </a:cubicBezTo>
                  <a:cubicBezTo>
                    <a:pt x="1058" y="847"/>
                    <a:pt x="999" y="661"/>
                    <a:pt x="989" y="630"/>
                  </a:cubicBezTo>
                  <a:cubicBezTo>
                    <a:pt x="957" y="532"/>
                    <a:pt x="911" y="462"/>
                    <a:pt x="796" y="462"/>
                  </a:cubicBezTo>
                  <a:lnTo>
                    <a:pt x="325" y="462"/>
                  </a:lnTo>
                  <a:cubicBezTo>
                    <a:pt x="210" y="462"/>
                    <a:pt x="164" y="532"/>
                    <a:pt x="132" y="630"/>
                  </a:cubicBezTo>
                  <a:cubicBezTo>
                    <a:pt x="121" y="663"/>
                    <a:pt x="56" y="869"/>
                    <a:pt x="1" y="1041"/>
                  </a:cubicBezTo>
                  <a:cubicBezTo>
                    <a:pt x="1" y="1058"/>
                    <a:pt x="0" y="1076"/>
                    <a:pt x="0" y="1094"/>
                  </a:cubicBezTo>
                  <a:cubicBezTo>
                    <a:pt x="0" y="1198"/>
                    <a:pt x="10" y="1300"/>
                    <a:pt x="28" y="1399"/>
                  </a:cubicBezTo>
                  <a:cubicBezTo>
                    <a:pt x="60" y="1393"/>
                    <a:pt x="87" y="1370"/>
                    <a:pt x="97" y="1337"/>
                  </a:cubicBezTo>
                  <a:lnTo>
                    <a:pt x="280" y="780"/>
                  </a:lnTo>
                  <a:lnTo>
                    <a:pt x="300" y="780"/>
                  </a:lnTo>
                  <a:lnTo>
                    <a:pt x="300" y="2047"/>
                  </a:lnTo>
                  <a:cubicBezTo>
                    <a:pt x="370" y="2147"/>
                    <a:pt x="450" y="2239"/>
                    <a:pt x="539" y="2320"/>
                  </a:cubicBezTo>
                  <a:lnTo>
                    <a:pt x="539" y="1436"/>
                  </a:lnTo>
                  <a:lnTo>
                    <a:pt x="582" y="1436"/>
                  </a:lnTo>
                  <a:lnTo>
                    <a:pt x="582" y="2357"/>
                  </a:lnTo>
                  <a:cubicBezTo>
                    <a:pt x="632" y="2401"/>
                    <a:pt x="685" y="2441"/>
                    <a:pt x="740" y="2478"/>
                  </a:cubicBezTo>
                  <a:cubicBezTo>
                    <a:pt x="787" y="2462"/>
                    <a:pt x="821" y="2418"/>
                    <a:pt x="821" y="2366"/>
                  </a:cubicBezTo>
                  <a:lnTo>
                    <a:pt x="821" y="780"/>
                  </a:lnTo>
                  <a:lnTo>
                    <a:pt x="841" y="780"/>
                  </a:lnTo>
                  <a:lnTo>
                    <a:pt x="1023" y="1337"/>
                  </a:lnTo>
                  <a:cubicBezTo>
                    <a:pt x="1035" y="1374"/>
                    <a:pt x="1067" y="1398"/>
                    <a:pt x="1103" y="1401"/>
                  </a:cubicBezTo>
                  <a:cubicBezTo>
                    <a:pt x="1105" y="1401"/>
                    <a:pt x="1108" y="1401"/>
                    <a:pt x="1111" y="1401"/>
                  </a:cubicBezTo>
                  <a:cubicBezTo>
                    <a:pt x="1114" y="1401"/>
                    <a:pt x="1116" y="1401"/>
                    <a:pt x="1119" y="1401"/>
                  </a:cubicBezTo>
                  <a:cubicBezTo>
                    <a:pt x="1155" y="1398"/>
                    <a:pt x="1187" y="1374"/>
                    <a:pt x="1199" y="1337"/>
                  </a:cubicBezTo>
                  <a:lnTo>
                    <a:pt x="1381" y="780"/>
                  </a:lnTo>
                  <a:lnTo>
                    <a:pt x="1401" y="780"/>
                  </a:lnTo>
                  <a:lnTo>
                    <a:pt x="1401" y="2366"/>
                  </a:lnTo>
                  <a:cubicBezTo>
                    <a:pt x="1401" y="2432"/>
                    <a:pt x="1455" y="2485"/>
                    <a:pt x="1521" y="2485"/>
                  </a:cubicBezTo>
                  <a:cubicBezTo>
                    <a:pt x="1587" y="2485"/>
                    <a:pt x="1640" y="2432"/>
                    <a:pt x="1640" y="2366"/>
                  </a:cubicBezTo>
                  <a:lnTo>
                    <a:pt x="1640" y="1436"/>
                  </a:lnTo>
                  <a:lnTo>
                    <a:pt x="1682" y="1436"/>
                  </a:lnTo>
                  <a:lnTo>
                    <a:pt x="1682" y="2366"/>
                  </a:lnTo>
                  <a:cubicBezTo>
                    <a:pt x="1682" y="2432"/>
                    <a:pt x="1736" y="2485"/>
                    <a:pt x="1802" y="2485"/>
                  </a:cubicBezTo>
                  <a:cubicBezTo>
                    <a:pt x="1868" y="2485"/>
                    <a:pt x="1922" y="2432"/>
                    <a:pt x="1922" y="2366"/>
                  </a:cubicBezTo>
                  <a:lnTo>
                    <a:pt x="1922" y="780"/>
                  </a:lnTo>
                  <a:lnTo>
                    <a:pt x="1942" y="780"/>
                  </a:lnTo>
                  <a:lnTo>
                    <a:pt x="2122" y="1331"/>
                  </a:lnTo>
                  <a:cubicBezTo>
                    <a:pt x="2129" y="1362"/>
                    <a:pt x="2152" y="1388"/>
                    <a:pt x="2184" y="1398"/>
                  </a:cubicBezTo>
                  <a:cubicBezTo>
                    <a:pt x="2193" y="1400"/>
                    <a:pt x="2202" y="1401"/>
                    <a:pt x="2211" y="1401"/>
                  </a:cubicBezTo>
                  <a:cubicBezTo>
                    <a:pt x="2220" y="1401"/>
                    <a:pt x="2229" y="1400"/>
                    <a:pt x="2238" y="1398"/>
                  </a:cubicBezTo>
                  <a:cubicBezTo>
                    <a:pt x="2270" y="1388"/>
                    <a:pt x="2293" y="1361"/>
                    <a:pt x="2300" y="1331"/>
                  </a:cubicBezTo>
                  <a:lnTo>
                    <a:pt x="2479" y="780"/>
                  </a:lnTo>
                  <a:lnTo>
                    <a:pt x="2500" y="780"/>
                  </a:lnTo>
                  <a:lnTo>
                    <a:pt x="2500" y="2366"/>
                  </a:lnTo>
                  <a:cubicBezTo>
                    <a:pt x="2500" y="2418"/>
                    <a:pt x="2534" y="2462"/>
                    <a:pt x="2581" y="2478"/>
                  </a:cubicBezTo>
                  <a:cubicBezTo>
                    <a:pt x="2636" y="2441"/>
                    <a:pt x="2689" y="2401"/>
                    <a:pt x="2739" y="2357"/>
                  </a:cubicBezTo>
                  <a:lnTo>
                    <a:pt x="2739" y="1436"/>
                  </a:lnTo>
                  <a:lnTo>
                    <a:pt x="2781" y="1436"/>
                  </a:lnTo>
                  <a:lnTo>
                    <a:pt x="2781" y="2320"/>
                  </a:lnTo>
                  <a:cubicBezTo>
                    <a:pt x="2871" y="2239"/>
                    <a:pt x="2951" y="2147"/>
                    <a:pt x="3021" y="2047"/>
                  </a:cubicBezTo>
                  <a:lnTo>
                    <a:pt x="3021" y="780"/>
                  </a:lnTo>
                  <a:lnTo>
                    <a:pt x="3041" y="780"/>
                  </a:lnTo>
                  <a:lnTo>
                    <a:pt x="3223" y="1337"/>
                  </a:lnTo>
                  <a:cubicBezTo>
                    <a:pt x="3233" y="1370"/>
                    <a:pt x="3261" y="1393"/>
                    <a:pt x="3293" y="1399"/>
                  </a:cubicBezTo>
                  <a:cubicBezTo>
                    <a:pt x="3311" y="1300"/>
                    <a:pt x="3321" y="1198"/>
                    <a:pt x="3321" y="1094"/>
                  </a:cubicBezTo>
                  <a:cubicBezTo>
                    <a:pt x="3321" y="1076"/>
                    <a:pt x="3320" y="1058"/>
                    <a:pt x="3320" y="1041"/>
                  </a:cubicBezTo>
                  <a:close/>
                  <a:moveTo>
                    <a:pt x="1660" y="417"/>
                  </a:moveTo>
                  <a:lnTo>
                    <a:pt x="1660" y="417"/>
                  </a:lnTo>
                  <a:cubicBezTo>
                    <a:pt x="1775" y="417"/>
                    <a:pt x="1869" y="324"/>
                    <a:pt x="1869" y="209"/>
                  </a:cubicBezTo>
                  <a:cubicBezTo>
                    <a:pt x="1869" y="93"/>
                    <a:pt x="1775" y="0"/>
                    <a:pt x="1660" y="0"/>
                  </a:cubicBezTo>
                  <a:cubicBezTo>
                    <a:pt x="1545" y="0"/>
                    <a:pt x="1452" y="93"/>
                    <a:pt x="1452" y="209"/>
                  </a:cubicBezTo>
                  <a:cubicBezTo>
                    <a:pt x="1452" y="324"/>
                    <a:pt x="1545" y="417"/>
                    <a:pt x="1660" y="417"/>
                  </a:cubicBezTo>
                  <a:close/>
                  <a:moveTo>
                    <a:pt x="2759" y="417"/>
                  </a:moveTo>
                  <a:lnTo>
                    <a:pt x="2759" y="417"/>
                  </a:lnTo>
                  <a:cubicBezTo>
                    <a:pt x="2874" y="417"/>
                    <a:pt x="2968" y="324"/>
                    <a:pt x="2968" y="209"/>
                  </a:cubicBezTo>
                  <a:cubicBezTo>
                    <a:pt x="2968" y="93"/>
                    <a:pt x="2874" y="0"/>
                    <a:pt x="2759" y="0"/>
                  </a:cubicBezTo>
                  <a:cubicBezTo>
                    <a:pt x="2644" y="0"/>
                    <a:pt x="2551" y="93"/>
                    <a:pt x="2551" y="209"/>
                  </a:cubicBezTo>
                  <a:cubicBezTo>
                    <a:pt x="2551" y="324"/>
                    <a:pt x="2644" y="417"/>
                    <a:pt x="2759" y="417"/>
                  </a:cubicBezTo>
                  <a:close/>
                </a:path>
              </a:pathLst>
            </a:custGeom>
            <a:solidFill>
              <a:srgbClr val="DDC77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09728" tIns="54864" rIns="109728" bIns="5486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mbria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CB344F9-3501-484F-813F-49F857A44466}"/>
                </a:ext>
              </a:extLst>
            </p:cNvPr>
            <p:cNvSpPr txBox="1"/>
            <p:nvPr/>
          </p:nvSpPr>
          <p:spPr>
            <a:xfrm>
              <a:off x="3277995" y="6060248"/>
              <a:ext cx="2548676" cy="6121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90"/>
                  </a:solidFill>
                  <a:effectLst/>
                  <a:uLnTx/>
                  <a:uFillTx/>
                  <a:latin typeface="Calibri"/>
                  <a:ea typeface="+mn-ea"/>
                  <a:cs typeface="Cambria"/>
                </a:rPr>
                <a:t>People, organizations,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90"/>
                  </a:solidFill>
                  <a:effectLst/>
                  <a:uLnTx/>
                  <a:uFillTx/>
                  <a:latin typeface="Calibri"/>
                  <a:ea typeface="+mn-ea"/>
                  <a:cs typeface="Cambria"/>
                </a:rPr>
                <a:t>&amp; communities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028C77E-E27B-A849-9A3A-71CE0E08ED52}"/>
              </a:ext>
            </a:extLst>
          </p:cNvPr>
          <p:cNvGrpSpPr/>
          <p:nvPr/>
        </p:nvGrpSpPr>
        <p:grpSpPr>
          <a:xfrm>
            <a:off x="8620490" y="1126855"/>
            <a:ext cx="2427768" cy="1551457"/>
            <a:chOff x="2029927" y="5228340"/>
            <a:chExt cx="2427768" cy="1551457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C675F59-B2F1-4F6A-83AF-CE02A537BA12}"/>
                </a:ext>
              </a:extLst>
            </p:cNvPr>
            <p:cNvSpPr txBox="1"/>
            <p:nvPr/>
          </p:nvSpPr>
          <p:spPr>
            <a:xfrm>
              <a:off x="2029927" y="6010356"/>
              <a:ext cx="2427768" cy="76944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90"/>
                  </a:solidFill>
                  <a:effectLst/>
                  <a:uLnTx/>
                  <a:uFillTx/>
                  <a:latin typeface="Calibri"/>
                  <a:ea typeface="+mn-ea"/>
                  <a:cs typeface="Cambria"/>
                </a:rPr>
                <a:t>Data &amp; Software Services </a:t>
              </a:r>
            </a:p>
          </p:txBody>
        </p:sp>
        <p:sp>
          <p:nvSpPr>
            <p:cNvPr id="15" name="Freeform 51">
              <a:extLst>
                <a:ext uri="{FF2B5EF4-FFF2-40B4-BE49-F238E27FC236}">
                  <a16:creationId xmlns:a16="http://schemas.microsoft.com/office/drawing/2014/main" id="{10408A51-77D0-4C5D-B22C-B8D1751DBB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42541" y="5228340"/>
              <a:ext cx="802541" cy="734738"/>
            </a:xfrm>
            <a:custGeom>
              <a:avLst/>
              <a:gdLst>
                <a:gd name="T0" fmla="*/ 42 w 114"/>
                <a:gd name="T1" fmla="*/ 66 h 125"/>
                <a:gd name="T2" fmla="*/ 81 w 114"/>
                <a:gd name="T3" fmla="*/ 66 h 125"/>
                <a:gd name="T4" fmla="*/ 87 w 114"/>
                <a:gd name="T5" fmla="*/ 60 h 125"/>
                <a:gd name="T6" fmla="*/ 87 w 114"/>
                <a:gd name="T7" fmla="*/ 31 h 125"/>
                <a:gd name="T8" fmla="*/ 81 w 114"/>
                <a:gd name="T9" fmla="*/ 26 h 125"/>
                <a:gd name="T10" fmla="*/ 42 w 114"/>
                <a:gd name="T11" fmla="*/ 26 h 125"/>
                <a:gd name="T12" fmla="*/ 37 w 114"/>
                <a:gd name="T13" fmla="*/ 31 h 125"/>
                <a:gd name="T14" fmla="*/ 37 w 114"/>
                <a:gd name="T15" fmla="*/ 60 h 125"/>
                <a:gd name="T16" fmla="*/ 42 w 114"/>
                <a:gd name="T17" fmla="*/ 66 h 125"/>
                <a:gd name="T18" fmla="*/ 47 w 114"/>
                <a:gd name="T19" fmla="*/ 36 h 125"/>
                <a:gd name="T20" fmla="*/ 76 w 114"/>
                <a:gd name="T21" fmla="*/ 36 h 125"/>
                <a:gd name="T22" fmla="*/ 76 w 114"/>
                <a:gd name="T23" fmla="*/ 55 h 125"/>
                <a:gd name="T24" fmla="*/ 47 w 114"/>
                <a:gd name="T25" fmla="*/ 55 h 125"/>
                <a:gd name="T26" fmla="*/ 47 w 114"/>
                <a:gd name="T27" fmla="*/ 36 h 125"/>
                <a:gd name="T28" fmla="*/ 108 w 114"/>
                <a:gd name="T29" fmla="*/ 0 h 125"/>
                <a:gd name="T30" fmla="*/ 15 w 114"/>
                <a:gd name="T31" fmla="*/ 0 h 125"/>
                <a:gd name="T32" fmla="*/ 10 w 114"/>
                <a:gd name="T33" fmla="*/ 5 h 125"/>
                <a:gd name="T34" fmla="*/ 10 w 114"/>
                <a:gd name="T35" fmla="*/ 26 h 125"/>
                <a:gd name="T36" fmla="*/ 9 w 114"/>
                <a:gd name="T37" fmla="*/ 26 h 125"/>
                <a:gd name="T38" fmla="*/ 0 w 114"/>
                <a:gd name="T39" fmla="*/ 34 h 125"/>
                <a:gd name="T40" fmla="*/ 9 w 114"/>
                <a:gd name="T41" fmla="*/ 43 h 125"/>
                <a:gd name="T42" fmla="*/ 10 w 114"/>
                <a:gd name="T43" fmla="*/ 43 h 125"/>
                <a:gd name="T44" fmla="*/ 10 w 114"/>
                <a:gd name="T45" fmla="*/ 53 h 125"/>
                <a:gd name="T46" fmla="*/ 9 w 114"/>
                <a:gd name="T47" fmla="*/ 53 h 125"/>
                <a:gd name="T48" fmla="*/ 0 w 114"/>
                <a:gd name="T49" fmla="*/ 62 h 125"/>
                <a:gd name="T50" fmla="*/ 9 w 114"/>
                <a:gd name="T51" fmla="*/ 71 h 125"/>
                <a:gd name="T52" fmla="*/ 10 w 114"/>
                <a:gd name="T53" fmla="*/ 71 h 125"/>
                <a:gd name="T54" fmla="*/ 10 w 114"/>
                <a:gd name="T55" fmla="*/ 81 h 125"/>
                <a:gd name="T56" fmla="*/ 9 w 114"/>
                <a:gd name="T57" fmla="*/ 81 h 125"/>
                <a:gd name="T58" fmla="*/ 0 w 114"/>
                <a:gd name="T59" fmla="*/ 90 h 125"/>
                <a:gd name="T60" fmla="*/ 9 w 114"/>
                <a:gd name="T61" fmla="*/ 98 h 125"/>
                <a:gd name="T62" fmla="*/ 10 w 114"/>
                <a:gd name="T63" fmla="*/ 98 h 125"/>
                <a:gd name="T64" fmla="*/ 10 w 114"/>
                <a:gd name="T65" fmla="*/ 120 h 125"/>
                <a:gd name="T66" fmla="*/ 15 w 114"/>
                <a:gd name="T67" fmla="*/ 125 h 125"/>
                <a:gd name="T68" fmla="*/ 108 w 114"/>
                <a:gd name="T69" fmla="*/ 125 h 125"/>
                <a:gd name="T70" fmla="*/ 114 w 114"/>
                <a:gd name="T71" fmla="*/ 120 h 125"/>
                <a:gd name="T72" fmla="*/ 114 w 114"/>
                <a:gd name="T73" fmla="*/ 5 h 125"/>
                <a:gd name="T74" fmla="*/ 108 w 114"/>
                <a:gd name="T75" fmla="*/ 0 h 125"/>
                <a:gd name="T76" fmla="*/ 103 w 114"/>
                <a:gd name="T77" fmla="*/ 115 h 125"/>
                <a:gd name="T78" fmla="*/ 20 w 114"/>
                <a:gd name="T79" fmla="*/ 115 h 125"/>
                <a:gd name="T80" fmla="*/ 20 w 114"/>
                <a:gd name="T81" fmla="*/ 98 h 125"/>
                <a:gd name="T82" fmla="*/ 21 w 114"/>
                <a:gd name="T83" fmla="*/ 98 h 125"/>
                <a:gd name="T84" fmla="*/ 30 w 114"/>
                <a:gd name="T85" fmla="*/ 90 h 125"/>
                <a:gd name="T86" fmla="*/ 21 w 114"/>
                <a:gd name="T87" fmla="*/ 81 h 125"/>
                <a:gd name="T88" fmla="*/ 20 w 114"/>
                <a:gd name="T89" fmla="*/ 81 h 125"/>
                <a:gd name="T90" fmla="*/ 20 w 114"/>
                <a:gd name="T91" fmla="*/ 71 h 125"/>
                <a:gd name="T92" fmla="*/ 21 w 114"/>
                <a:gd name="T93" fmla="*/ 71 h 125"/>
                <a:gd name="T94" fmla="*/ 30 w 114"/>
                <a:gd name="T95" fmla="*/ 62 h 125"/>
                <a:gd name="T96" fmla="*/ 21 w 114"/>
                <a:gd name="T97" fmla="*/ 53 h 125"/>
                <a:gd name="T98" fmla="*/ 20 w 114"/>
                <a:gd name="T99" fmla="*/ 53 h 125"/>
                <a:gd name="T100" fmla="*/ 20 w 114"/>
                <a:gd name="T101" fmla="*/ 43 h 125"/>
                <a:gd name="T102" fmla="*/ 21 w 114"/>
                <a:gd name="T103" fmla="*/ 43 h 125"/>
                <a:gd name="T104" fmla="*/ 30 w 114"/>
                <a:gd name="T105" fmla="*/ 34 h 125"/>
                <a:gd name="T106" fmla="*/ 21 w 114"/>
                <a:gd name="T107" fmla="*/ 26 h 125"/>
                <a:gd name="T108" fmla="*/ 20 w 114"/>
                <a:gd name="T109" fmla="*/ 26 h 125"/>
                <a:gd name="T110" fmla="*/ 20 w 114"/>
                <a:gd name="T111" fmla="*/ 10 h 125"/>
                <a:gd name="T112" fmla="*/ 103 w 114"/>
                <a:gd name="T113" fmla="*/ 10 h 125"/>
                <a:gd name="T114" fmla="*/ 103 w 114"/>
                <a:gd name="T115" fmla="*/ 11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4" h="125">
                  <a:moveTo>
                    <a:pt x="42" y="66"/>
                  </a:moveTo>
                  <a:cubicBezTo>
                    <a:pt x="81" y="66"/>
                    <a:pt x="81" y="66"/>
                    <a:pt x="81" y="66"/>
                  </a:cubicBezTo>
                  <a:cubicBezTo>
                    <a:pt x="84" y="66"/>
                    <a:pt x="87" y="63"/>
                    <a:pt x="87" y="60"/>
                  </a:cubicBezTo>
                  <a:cubicBezTo>
                    <a:pt x="87" y="31"/>
                    <a:pt x="87" y="31"/>
                    <a:pt x="87" y="31"/>
                  </a:cubicBezTo>
                  <a:cubicBezTo>
                    <a:pt x="87" y="28"/>
                    <a:pt x="84" y="26"/>
                    <a:pt x="81" y="26"/>
                  </a:cubicBezTo>
                  <a:cubicBezTo>
                    <a:pt x="42" y="26"/>
                    <a:pt x="42" y="26"/>
                    <a:pt x="42" y="26"/>
                  </a:cubicBezTo>
                  <a:cubicBezTo>
                    <a:pt x="39" y="26"/>
                    <a:pt x="37" y="28"/>
                    <a:pt x="37" y="31"/>
                  </a:cubicBezTo>
                  <a:cubicBezTo>
                    <a:pt x="37" y="60"/>
                    <a:pt x="37" y="60"/>
                    <a:pt x="37" y="60"/>
                  </a:cubicBezTo>
                  <a:cubicBezTo>
                    <a:pt x="37" y="63"/>
                    <a:pt x="39" y="66"/>
                    <a:pt x="42" y="66"/>
                  </a:cubicBezTo>
                  <a:close/>
                  <a:moveTo>
                    <a:pt x="47" y="36"/>
                  </a:moveTo>
                  <a:cubicBezTo>
                    <a:pt x="76" y="36"/>
                    <a:pt x="76" y="36"/>
                    <a:pt x="76" y="36"/>
                  </a:cubicBezTo>
                  <a:cubicBezTo>
                    <a:pt x="76" y="55"/>
                    <a:pt x="76" y="55"/>
                    <a:pt x="76" y="55"/>
                  </a:cubicBezTo>
                  <a:cubicBezTo>
                    <a:pt x="47" y="55"/>
                    <a:pt x="47" y="55"/>
                    <a:pt x="47" y="55"/>
                  </a:cubicBezTo>
                  <a:lnTo>
                    <a:pt x="47" y="36"/>
                  </a:lnTo>
                  <a:close/>
                  <a:moveTo>
                    <a:pt x="108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2" y="0"/>
                    <a:pt x="10" y="2"/>
                    <a:pt x="10" y="5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4" y="26"/>
                    <a:pt x="0" y="30"/>
                    <a:pt x="0" y="34"/>
                  </a:cubicBezTo>
                  <a:cubicBezTo>
                    <a:pt x="0" y="39"/>
                    <a:pt x="4" y="43"/>
                    <a:pt x="9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10" y="53"/>
                    <a:pt x="10" y="53"/>
                    <a:pt x="10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4" y="53"/>
                    <a:pt x="0" y="57"/>
                    <a:pt x="0" y="62"/>
                  </a:cubicBezTo>
                  <a:cubicBezTo>
                    <a:pt x="0" y="67"/>
                    <a:pt x="4" y="71"/>
                    <a:pt x="9" y="71"/>
                  </a:cubicBezTo>
                  <a:cubicBezTo>
                    <a:pt x="10" y="71"/>
                    <a:pt x="10" y="71"/>
                    <a:pt x="10" y="71"/>
                  </a:cubicBezTo>
                  <a:cubicBezTo>
                    <a:pt x="10" y="81"/>
                    <a:pt x="10" y="81"/>
                    <a:pt x="10" y="81"/>
                  </a:cubicBezTo>
                  <a:cubicBezTo>
                    <a:pt x="9" y="81"/>
                    <a:pt x="9" y="81"/>
                    <a:pt x="9" y="81"/>
                  </a:cubicBezTo>
                  <a:cubicBezTo>
                    <a:pt x="4" y="81"/>
                    <a:pt x="0" y="85"/>
                    <a:pt x="0" y="90"/>
                  </a:cubicBezTo>
                  <a:cubicBezTo>
                    <a:pt x="0" y="94"/>
                    <a:pt x="4" y="98"/>
                    <a:pt x="9" y="98"/>
                  </a:cubicBezTo>
                  <a:cubicBezTo>
                    <a:pt x="10" y="98"/>
                    <a:pt x="10" y="98"/>
                    <a:pt x="10" y="98"/>
                  </a:cubicBezTo>
                  <a:cubicBezTo>
                    <a:pt x="10" y="120"/>
                    <a:pt x="10" y="120"/>
                    <a:pt x="10" y="120"/>
                  </a:cubicBezTo>
                  <a:cubicBezTo>
                    <a:pt x="10" y="123"/>
                    <a:pt x="12" y="125"/>
                    <a:pt x="15" y="125"/>
                  </a:cubicBezTo>
                  <a:cubicBezTo>
                    <a:pt x="108" y="125"/>
                    <a:pt x="108" y="125"/>
                    <a:pt x="108" y="125"/>
                  </a:cubicBezTo>
                  <a:cubicBezTo>
                    <a:pt x="111" y="125"/>
                    <a:pt x="114" y="123"/>
                    <a:pt x="114" y="120"/>
                  </a:cubicBezTo>
                  <a:cubicBezTo>
                    <a:pt x="114" y="5"/>
                    <a:pt x="114" y="5"/>
                    <a:pt x="114" y="5"/>
                  </a:cubicBezTo>
                  <a:cubicBezTo>
                    <a:pt x="114" y="2"/>
                    <a:pt x="111" y="0"/>
                    <a:pt x="108" y="0"/>
                  </a:cubicBezTo>
                  <a:close/>
                  <a:moveTo>
                    <a:pt x="103" y="115"/>
                  </a:moveTo>
                  <a:cubicBezTo>
                    <a:pt x="20" y="115"/>
                    <a:pt x="20" y="115"/>
                    <a:pt x="20" y="115"/>
                  </a:cubicBezTo>
                  <a:cubicBezTo>
                    <a:pt x="20" y="98"/>
                    <a:pt x="20" y="98"/>
                    <a:pt x="20" y="98"/>
                  </a:cubicBezTo>
                  <a:cubicBezTo>
                    <a:pt x="21" y="98"/>
                    <a:pt x="21" y="98"/>
                    <a:pt x="21" y="98"/>
                  </a:cubicBezTo>
                  <a:cubicBezTo>
                    <a:pt x="26" y="98"/>
                    <a:pt x="30" y="94"/>
                    <a:pt x="30" y="90"/>
                  </a:cubicBezTo>
                  <a:cubicBezTo>
                    <a:pt x="30" y="85"/>
                    <a:pt x="26" y="81"/>
                    <a:pt x="21" y="81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20" y="71"/>
                    <a:pt x="20" y="71"/>
                    <a:pt x="20" y="71"/>
                  </a:cubicBezTo>
                  <a:cubicBezTo>
                    <a:pt x="21" y="71"/>
                    <a:pt x="21" y="71"/>
                    <a:pt x="21" y="71"/>
                  </a:cubicBezTo>
                  <a:cubicBezTo>
                    <a:pt x="26" y="71"/>
                    <a:pt x="30" y="67"/>
                    <a:pt x="30" y="62"/>
                  </a:cubicBezTo>
                  <a:cubicBezTo>
                    <a:pt x="30" y="57"/>
                    <a:pt x="26" y="53"/>
                    <a:pt x="21" y="53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6" y="43"/>
                    <a:pt x="30" y="39"/>
                    <a:pt x="30" y="34"/>
                  </a:cubicBezTo>
                  <a:cubicBezTo>
                    <a:pt x="30" y="30"/>
                    <a:pt x="26" y="26"/>
                    <a:pt x="21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103" y="10"/>
                    <a:pt x="103" y="10"/>
                    <a:pt x="103" y="10"/>
                  </a:cubicBezTo>
                  <a:lnTo>
                    <a:pt x="103" y="115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109728" tIns="54864" rIns="109728" bIns="5486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820755F-F2AF-47BF-A0FC-9137EC9CEE97}"/>
              </a:ext>
            </a:extLst>
          </p:cNvPr>
          <p:cNvGrpSpPr/>
          <p:nvPr/>
        </p:nvGrpSpPr>
        <p:grpSpPr>
          <a:xfrm>
            <a:off x="8587631" y="3854903"/>
            <a:ext cx="3082027" cy="2191195"/>
            <a:chOff x="529143" y="3014033"/>
            <a:chExt cx="2134735" cy="1825997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3E3BC58-258C-4DEE-A6D9-157DE583292E}"/>
                </a:ext>
              </a:extLst>
            </p:cNvPr>
            <p:cNvGrpSpPr/>
            <p:nvPr/>
          </p:nvGrpSpPr>
          <p:grpSpPr>
            <a:xfrm>
              <a:off x="992175" y="3014033"/>
              <a:ext cx="1671703" cy="1493814"/>
              <a:chOff x="-714844" y="2597608"/>
              <a:chExt cx="1671703" cy="1493814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D42DA909-DB93-482D-A59F-206E40C17BD2}"/>
                  </a:ext>
                </a:extLst>
              </p:cNvPr>
              <p:cNvGrpSpPr/>
              <p:nvPr/>
            </p:nvGrpSpPr>
            <p:grpSpPr>
              <a:xfrm>
                <a:off x="-714844" y="2597608"/>
                <a:ext cx="1671703" cy="1493814"/>
                <a:chOff x="7308591" y="2353604"/>
                <a:chExt cx="927986" cy="614344"/>
              </a:xfrm>
              <a:solidFill>
                <a:schemeClr val="tx2"/>
              </a:solidFill>
            </p:grpSpPr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768671AF-8F88-48E6-9287-B2C6086EFEA1}"/>
                    </a:ext>
                  </a:extLst>
                </p:cNvPr>
                <p:cNvSpPr/>
                <p:nvPr/>
              </p:nvSpPr>
              <p:spPr>
                <a:xfrm>
                  <a:off x="7622233" y="2353604"/>
                  <a:ext cx="614344" cy="614344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>
                    <a:defRPr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Lato Light"/>
                  </a:endParaRPr>
                </a:p>
              </p:txBody>
            </p:sp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AFD1133F-6DB3-4928-8963-15EFBAF3E5BD}"/>
                    </a:ext>
                  </a:extLst>
                </p:cNvPr>
                <p:cNvGrpSpPr/>
                <p:nvPr/>
              </p:nvGrpSpPr>
              <p:grpSpPr>
                <a:xfrm>
                  <a:off x="7308591" y="2455824"/>
                  <a:ext cx="452458" cy="248221"/>
                  <a:chOff x="1739515" y="1783064"/>
                  <a:chExt cx="1236686" cy="678456"/>
                </a:xfrm>
                <a:grpFill/>
              </p:grpSpPr>
              <p:sp>
                <p:nvSpPr>
                  <p:cNvPr id="28" name="Freeform 94">
                    <a:extLst>
                      <a:ext uri="{FF2B5EF4-FFF2-40B4-BE49-F238E27FC236}">
                        <a16:creationId xmlns:a16="http://schemas.microsoft.com/office/drawing/2014/main" id="{1CB312D0-12A4-4CDC-8D4D-64AD68BDD5DD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invGray">
                  <a:xfrm>
                    <a:off x="1844718" y="1783064"/>
                    <a:ext cx="1026280" cy="605461"/>
                  </a:xfrm>
                  <a:custGeom>
                    <a:avLst/>
                    <a:gdLst>
                      <a:gd name="T0" fmla="*/ 12 w 354"/>
                      <a:gd name="T1" fmla="*/ 209 h 209"/>
                      <a:gd name="T2" fmla="*/ 342 w 354"/>
                      <a:gd name="T3" fmla="*/ 209 h 209"/>
                      <a:gd name="T4" fmla="*/ 354 w 354"/>
                      <a:gd name="T5" fmla="*/ 196 h 209"/>
                      <a:gd name="T6" fmla="*/ 354 w 354"/>
                      <a:gd name="T7" fmla="*/ 12 h 209"/>
                      <a:gd name="T8" fmla="*/ 342 w 354"/>
                      <a:gd name="T9" fmla="*/ 0 h 209"/>
                      <a:gd name="T10" fmla="*/ 12 w 354"/>
                      <a:gd name="T11" fmla="*/ 0 h 209"/>
                      <a:gd name="T12" fmla="*/ 0 w 354"/>
                      <a:gd name="T13" fmla="*/ 12 h 209"/>
                      <a:gd name="T14" fmla="*/ 0 w 354"/>
                      <a:gd name="T15" fmla="*/ 196 h 209"/>
                      <a:gd name="T16" fmla="*/ 12 w 354"/>
                      <a:gd name="T17" fmla="*/ 209 h 209"/>
                      <a:gd name="T18" fmla="*/ 16 w 354"/>
                      <a:gd name="T19" fmla="*/ 12 h 209"/>
                      <a:gd name="T20" fmla="*/ 339 w 354"/>
                      <a:gd name="T21" fmla="*/ 12 h 209"/>
                      <a:gd name="T22" fmla="*/ 339 w 354"/>
                      <a:gd name="T23" fmla="*/ 197 h 209"/>
                      <a:gd name="T24" fmla="*/ 16 w 354"/>
                      <a:gd name="T25" fmla="*/ 197 h 209"/>
                      <a:gd name="T26" fmla="*/ 16 w 354"/>
                      <a:gd name="T27" fmla="*/ 12 h 20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354" h="209">
                        <a:moveTo>
                          <a:pt x="12" y="209"/>
                        </a:moveTo>
                        <a:cubicBezTo>
                          <a:pt x="342" y="209"/>
                          <a:pt x="342" y="209"/>
                          <a:pt x="342" y="209"/>
                        </a:cubicBezTo>
                        <a:cubicBezTo>
                          <a:pt x="349" y="209"/>
                          <a:pt x="354" y="203"/>
                          <a:pt x="354" y="196"/>
                        </a:cubicBezTo>
                        <a:cubicBezTo>
                          <a:pt x="354" y="12"/>
                          <a:pt x="354" y="12"/>
                          <a:pt x="354" y="12"/>
                        </a:cubicBezTo>
                        <a:cubicBezTo>
                          <a:pt x="354" y="5"/>
                          <a:pt x="349" y="0"/>
                          <a:pt x="342" y="0"/>
                        </a:cubicBez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5"/>
                          <a:pt x="0" y="12"/>
                        </a:cubicBezTo>
                        <a:cubicBezTo>
                          <a:pt x="0" y="196"/>
                          <a:pt x="0" y="196"/>
                          <a:pt x="0" y="196"/>
                        </a:cubicBezTo>
                        <a:cubicBezTo>
                          <a:pt x="0" y="203"/>
                          <a:pt x="5" y="209"/>
                          <a:pt x="12" y="209"/>
                        </a:cubicBezTo>
                        <a:close/>
                        <a:moveTo>
                          <a:pt x="16" y="12"/>
                        </a:moveTo>
                        <a:cubicBezTo>
                          <a:pt x="339" y="12"/>
                          <a:pt x="339" y="12"/>
                          <a:pt x="339" y="12"/>
                        </a:cubicBezTo>
                        <a:cubicBezTo>
                          <a:pt x="339" y="197"/>
                          <a:pt x="339" y="197"/>
                          <a:pt x="339" y="197"/>
                        </a:cubicBezTo>
                        <a:cubicBezTo>
                          <a:pt x="16" y="197"/>
                          <a:pt x="16" y="197"/>
                          <a:pt x="16" y="197"/>
                        </a:cubicBezTo>
                        <a:lnTo>
                          <a:pt x="16" y="12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09728" tIns="54864" rIns="109728" bIns="54864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Lato Light"/>
                    </a:endParaRPr>
                  </a:p>
                </p:txBody>
              </p:sp>
              <p:sp>
                <p:nvSpPr>
                  <p:cNvPr id="29" name="Freeform 95">
                    <a:extLst>
                      <a:ext uri="{FF2B5EF4-FFF2-40B4-BE49-F238E27FC236}">
                        <a16:creationId xmlns:a16="http://schemas.microsoft.com/office/drawing/2014/main" id="{0230D4D6-7CEB-4596-B372-4EC899692234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invGray">
                  <a:xfrm>
                    <a:off x="1739515" y="2414284"/>
                    <a:ext cx="1236686" cy="47236"/>
                  </a:xfrm>
                  <a:custGeom>
                    <a:avLst/>
                    <a:gdLst>
                      <a:gd name="T0" fmla="*/ 0 w 426"/>
                      <a:gd name="T1" fmla="*/ 0 h 16"/>
                      <a:gd name="T2" fmla="*/ 17 w 426"/>
                      <a:gd name="T3" fmla="*/ 16 h 16"/>
                      <a:gd name="T4" fmla="*/ 409 w 426"/>
                      <a:gd name="T5" fmla="*/ 16 h 16"/>
                      <a:gd name="T6" fmla="*/ 426 w 426"/>
                      <a:gd name="T7" fmla="*/ 0 h 16"/>
                      <a:gd name="T8" fmla="*/ 0 w 426"/>
                      <a:gd name="T9" fmla="*/ 0 h 16"/>
                      <a:gd name="T10" fmla="*/ 228 w 426"/>
                      <a:gd name="T11" fmla="*/ 8 h 16"/>
                      <a:gd name="T12" fmla="*/ 198 w 426"/>
                      <a:gd name="T13" fmla="*/ 8 h 16"/>
                      <a:gd name="T14" fmla="*/ 190 w 426"/>
                      <a:gd name="T15" fmla="*/ 1 h 16"/>
                      <a:gd name="T16" fmla="*/ 236 w 426"/>
                      <a:gd name="T17" fmla="*/ 1 h 16"/>
                      <a:gd name="T18" fmla="*/ 228 w 426"/>
                      <a:gd name="T19" fmla="*/ 8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426" h="16">
                        <a:moveTo>
                          <a:pt x="0" y="0"/>
                        </a:moveTo>
                        <a:cubicBezTo>
                          <a:pt x="0" y="9"/>
                          <a:pt x="8" y="16"/>
                          <a:pt x="17" y="16"/>
                        </a:cubicBezTo>
                        <a:cubicBezTo>
                          <a:pt x="409" y="16"/>
                          <a:pt x="409" y="16"/>
                          <a:pt x="409" y="16"/>
                        </a:cubicBezTo>
                        <a:cubicBezTo>
                          <a:pt x="418" y="16"/>
                          <a:pt x="426" y="9"/>
                          <a:pt x="426" y="0"/>
                        </a:cubicBezTo>
                        <a:lnTo>
                          <a:pt x="0" y="0"/>
                        </a:lnTo>
                        <a:close/>
                        <a:moveTo>
                          <a:pt x="228" y="8"/>
                        </a:moveTo>
                        <a:cubicBezTo>
                          <a:pt x="198" y="8"/>
                          <a:pt x="198" y="8"/>
                          <a:pt x="198" y="8"/>
                        </a:cubicBezTo>
                        <a:cubicBezTo>
                          <a:pt x="194" y="8"/>
                          <a:pt x="191" y="5"/>
                          <a:pt x="190" y="1"/>
                        </a:cubicBezTo>
                        <a:cubicBezTo>
                          <a:pt x="236" y="1"/>
                          <a:pt x="236" y="1"/>
                          <a:pt x="236" y="1"/>
                        </a:cubicBezTo>
                        <a:cubicBezTo>
                          <a:pt x="235" y="5"/>
                          <a:pt x="232" y="8"/>
                          <a:pt x="228" y="8"/>
                        </a:cubicBez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109728" tIns="54864" rIns="109728" bIns="54864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Lato Light"/>
                    </a:endParaRPr>
                  </a:p>
                </p:txBody>
              </p:sp>
            </p:grpSp>
          </p:grpSp>
          <p:sp>
            <p:nvSpPr>
              <p:cNvPr id="25" name="Freeform 14">
                <a:extLst>
                  <a:ext uri="{FF2B5EF4-FFF2-40B4-BE49-F238E27FC236}">
                    <a16:creationId xmlns:a16="http://schemas.microsoft.com/office/drawing/2014/main" id="{543C4673-7324-4975-81BC-532305E01F7F}"/>
                  </a:ext>
                </a:extLst>
              </p:cNvPr>
              <p:cNvSpPr>
                <a:spLocks noChangeAspect="1" noEditPoints="1"/>
              </p:cNvSpPr>
              <p:nvPr/>
            </p:nvSpPr>
            <p:spPr bwMode="auto">
              <a:xfrm>
                <a:off x="-425631" y="2937540"/>
                <a:ext cx="235214" cy="355871"/>
              </a:xfrm>
              <a:custGeom>
                <a:avLst/>
                <a:gdLst>
                  <a:gd name="T0" fmla="*/ 213 w 236"/>
                  <a:gd name="T1" fmla="*/ 109 h 274"/>
                  <a:gd name="T2" fmla="*/ 213 w 236"/>
                  <a:gd name="T3" fmla="*/ 63 h 274"/>
                  <a:gd name="T4" fmla="*/ 151 w 236"/>
                  <a:gd name="T5" fmla="*/ 0 h 274"/>
                  <a:gd name="T6" fmla="*/ 85 w 236"/>
                  <a:gd name="T7" fmla="*/ 0 h 274"/>
                  <a:gd name="T8" fmla="*/ 22 w 236"/>
                  <a:gd name="T9" fmla="*/ 63 h 274"/>
                  <a:gd name="T10" fmla="*/ 22 w 236"/>
                  <a:gd name="T11" fmla="*/ 109 h 274"/>
                  <a:gd name="T12" fmla="*/ 0 w 236"/>
                  <a:gd name="T13" fmla="*/ 139 h 274"/>
                  <a:gd name="T14" fmla="*/ 0 w 236"/>
                  <a:gd name="T15" fmla="*/ 242 h 274"/>
                  <a:gd name="T16" fmla="*/ 31 w 236"/>
                  <a:gd name="T17" fmla="*/ 274 h 274"/>
                  <a:gd name="T18" fmla="*/ 204 w 236"/>
                  <a:gd name="T19" fmla="*/ 274 h 274"/>
                  <a:gd name="T20" fmla="*/ 236 w 236"/>
                  <a:gd name="T21" fmla="*/ 242 h 274"/>
                  <a:gd name="T22" fmla="*/ 236 w 236"/>
                  <a:gd name="T23" fmla="*/ 242 h 274"/>
                  <a:gd name="T24" fmla="*/ 236 w 236"/>
                  <a:gd name="T25" fmla="*/ 139 h 274"/>
                  <a:gd name="T26" fmla="*/ 213 w 236"/>
                  <a:gd name="T27" fmla="*/ 109 h 274"/>
                  <a:gd name="T28" fmla="*/ 65 w 236"/>
                  <a:gd name="T29" fmla="*/ 63 h 274"/>
                  <a:gd name="T30" fmla="*/ 85 w 236"/>
                  <a:gd name="T31" fmla="*/ 44 h 274"/>
                  <a:gd name="T32" fmla="*/ 151 w 236"/>
                  <a:gd name="T33" fmla="*/ 44 h 274"/>
                  <a:gd name="T34" fmla="*/ 170 w 236"/>
                  <a:gd name="T35" fmla="*/ 63 h 274"/>
                  <a:gd name="T36" fmla="*/ 170 w 236"/>
                  <a:gd name="T37" fmla="*/ 107 h 274"/>
                  <a:gd name="T38" fmla="*/ 65 w 236"/>
                  <a:gd name="T39" fmla="*/ 107 h 274"/>
                  <a:gd name="T40" fmla="*/ 65 w 236"/>
                  <a:gd name="T41" fmla="*/ 63 h 274"/>
                  <a:gd name="T42" fmla="*/ 214 w 236"/>
                  <a:gd name="T43" fmla="*/ 242 h 274"/>
                  <a:gd name="T44" fmla="*/ 204 w 236"/>
                  <a:gd name="T45" fmla="*/ 252 h 274"/>
                  <a:gd name="T46" fmla="*/ 31 w 236"/>
                  <a:gd name="T47" fmla="*/ 252 h 274"/>
                  <a:gd name="T48" fmla="*/ 21 w 236"/>
                  <a:gd name="T49" fmla="*/ 242 h 274"/>
                  <a:gd name="T50" fmla="*/ 21 w 236"/>
                  <a:gd name="T51" fmla="*/ 139 h 274"/>
                  <a:gd name="T52" fmla="*/ 31 w 236"/>
                  <a:gd name="T53" fmla="*/ 129 h 274"/>
                  <a:gd name="T54" fmla="*/ 204 w 236"/>
                  <a:gd name="T55" fmla="*/ 129 h 274"/>
                  <a:gd name="T56" fmla="*/ 214 w 236"/>
                  <a:gd name="T57" fmla="*/ 139 h 274"/>
                  <a:gd name="T58" fmla="*/ 214 w 236"/>
                  <a:gd name="T59" fmla="*/ 242 h 274"/>
                  <a:gd name="T60" fmla="*/ 120 w 236"/>
                  <a:gd name="T61" fmla="*/ 150 h 274"/>
                  <a:gd name="T62" fmla="*/ 90 w 236"/>
                  <a:gd name="T63" fmla="*/ 180 h 274"/>
                  <a:gd name="T64" fmla="*/ 109 w 236"/>
                  <a:gd name="T65" fmla="*/ 208 h 274"/>
                  <a:gd name="T66" fmla="*/ 109 w 236"/>
                  <a:gd name="T67" fmla="*/ 232 h 274"/>
                  <a:gd name="T68" fmla="*/ 120 w 236"/>
                  <a:gd name="T69" fmla="*/ 243 h 274"/>
                  <a:gd name="T70" fmla="*/ 131 w 236"/>
                  <a:gd name="T71" fmla="*/ 232 h 274"/>
                  <a:gd name="T72" fmla="*/ 131 w 236"/>
                  <a:gd name="T73" fmla="*/ 208 h 274"/>
                  <a:gd name="T74" fmla="*/ 150 w 236"/>
                  <a:gd name="T75" fmla="*/ 180 h 274"/>
                  <a:gd name="T76" fmla="*/ 120 w 236"/>
                  <a:gd name="T77" fmla="*/ 150 h 274"/>
                  <a:gd name="T78" fmla="*/ 120 w 236"/>
                  <a:gd name="T79" fmla="*/ 189 h 274"/>
                  <a:gd name="T80" fmla="*/ 112 w 236"/>
                  <a:gd name="T81" fmla="*/ 180 h 274"/>
                  <a:gd name="T82" fmla="*/ 120 w 236"/>
                  <a:gd name="T83" fmla="*/ 172 h 274"/>
                  <a:gd name="T84" fmla="*/ 129 w 236"/>
                  <a:gd name="T85" fmla="*/ 180 h 274"/>
                  <a:gd name="T86" fmla="*/ 120 w 236"/>
                  <a:gd name="T87" fmla="*/ 189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36" h="274">
                    <a:moveTo>
                      <a:pt x="213" y="109"/>
                    </a:moveTo>
                    <a:cubicBezTo>
                      <a:pt x="213" y="63"/>
                      <a:pt x="213" y="63"/>
                      <a:pt x="213" y="63"/>
                    </a:cubicBezTo>
                    <a:cubicBezTo>
                      <a:pt x="213" y="28"/>
                      <a:pt x="185" y="0"/>
                      <a:pt x="151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50" y="0"/>
                      <a:pt x="22" y="28"/>
                      <a:pt x="22" y="63"/>
                    </a:cubicBezTo>
                    <a:cubicBezTo>
                      <a:pt x="22" y="109"/>
                      <a:pt x="22" y="109"/>
                      <a:pt x="22" y="109"/>
                    </a:cubicBezTo>
                    <a:cubicBezTo>
                      <a:pt x="9" y="113"/>
                      <a:pt x="0" y="125"/>
                      <a:pt x="0" y="139"/>
                    </a:cubicBezTo>
                    <a:cubicBezTo>
                      <a:pt x="0" y="242"/>
                      <a:pt x="0" y="242"/>
                      <a:pt x="0" y="242"/>
                    </a:cubicBezTo>
                    <a:cubicBezTo>
                      <a:pt x="0" y="259"/>
                      <a:pt x="14" y="274"/>
                      <a:pt x="31" y="274"/>
                    </a:cubicBezTo>
                    <a:cubicBezTo>
                      <a:pt x="204" y="274"/>
                      <a:pt x="204" y="274"/>
                      <a:pt x="204" y="274"/>
                    </a:cubicBezTo>
                    <a:cubicBezTo>
                      <a:pt x="222" y="274"/>
                      <a:pt x="236" y="259"/>
                      <a:pt x="236" y="242"/>
                    </a:cubicBezTo>
                    <a:cubicBezTo>
                      <a:pt x="236" y="242"/>
                      <a:pt x="236" y="242"/>
                      <a:pt x="236" y="242"/>
                    </a:cubicBezTo>
                    <a:cubicBezTo>
                      <a:pt x="236" y="139"/>
                      <a:pt x="236" y="139"/>
                      <a:pt x="236" y="139"/>
                    </a:cubicBezTo>
                    <a:cubicBezTo>
                      <a:pt x="236" y="125"/>
                      <a:pt x="226" y="113"/>
                      <a:pt x="213" y="109"/>
                    </a:cubicBezTo>
                    <a:close/>
                    <a:moveTo>
                      <a:pt x="65" y="63"/>
                    </a:moveTo>
                    <a:cubicBezTo>
                      <a:pt x="65" y="52"/>
                      <a:pt x="74" y="44"/>
                      <a:pt x="85" y="44"/>
                    </a:cubicBezTo>
                    <a:cubicBezTo>
                      <a:pt x="151" y="44"/>
                      <a:pt x="151" y="44"/>
                      <a:pt x="151" y="44"/>
                    </a:cubicBezTo>
                    <a:cubicBezTo>
                      <a:pt x="161" y="44"/>
                      <a:pt x="170" y="52"/>
                      <a:pt x="170" y="63"/>
                    </a:cubicBezTo>
                    <a:cubicBezTo>
                      <a:pt x="170" y="107"/>
                      <a:pt x="170" y="107"/>
                      <a:pt x="170" y="107"/>
                    </a:cubicBezTo>
                    <a:cubicBezTo>
                      <a:pt x="65" y="107"/>
                      <a:pt x="65" y="107"/>
                      <a:pt x="65" y="107"/>
                    </a:cubicBezTo>
                    <a:lnTo>
                      <a:pt x="65" y="63"/>
                    </a:lnTo>
                    <a:close/>
                    <a:moveTo>
                      <a:pt x="214" y="242"/>
                    </a:moveTo>
                    <a:cubicBezTo>
                      <a:pt x="214" y="248"/>
                      <a:pt x="209" y="252"/>
                      <a:pt x="204" y="252"/>
                    </a:cubicBezTo>
                    <a:cubicBezTo>
                      <a:pt x="31" y="252"/>
                      <a:pt x="31" y="252"/>
                      <a:pt x="31" y="252"/>
                    </a:cubicBezTo>
                    <a:cubicBezTo>
                      <a:pt x="26" y="252"/>
                      <a:pt x="21" y="248"/>
                      <a:pt x="21" y="242"/>
                    </a:cubicBezTo>
                    <a:cubicBezTo>
                      <a:pt x="21" y="139"/>
                      <a:pt x="21" y="139"/>
                      <a:pt x="21" y="139"/>
                    </a:cubicBezTo>
                    <a:cubicBezTo>
                      <a:pt x="21" y="134"/>
                      <a:pt x="26" y="129"/>
                      <a:pt x="31" y="129"/>
                    </a:cubicBezTo>
                    <a:cubicBezTo>
                      <a:pt x="204" y="129"/>
                      <a:pt x="204" y="129"/>
                      <a:pt x="204" y="129"/>
                    </a:cubicBezTo>
                    <a:cubicBezTo>
                      <a:pt x="209" y="129"/>
                      <a:pt x="214" y="134"/>
                      <a:pt x="214" y="139"/>
                    </a:cubicBezTo>
                    <a:cubicBezTo>
                      <a:pt x="214" y="242"/>
                      <a:pt x="214" y="242"/>
                      <a:pt x="214" y="242"/>
                    </a:cubicBezTo>
                    <a:close/>
                    <a:moveTo>
                      <a:pt x="120" y="150"/>
                    </a:moveTo>
                    <a:cubicBezTo>
                      <a:pt x="104" y="150"/>
                      <a:pt x="90" y="164"/>
                      <a:pt x="90" y="180"/>
                    </a:cubicBezTo>
                    <a:cubicBezTo>
                      <a:pt x="90" y="193"/>
                      <a:pt x="98" y="204"/>
                      <a:pt x="109" y="208"/>
                    </a:cubicBezTo>
                    <a:cubicBezTo>
                      <a:pt x="109" y="232"/>
                      <a:pt x="109" y="232"/>
                      <a:pt x="109" y="232"/>
                    </a:cubicBezTo>
                    <a:cubicBezTo>
                      <a:pt x="109" y="238"/>
                      <a:pt x="114" y="243"/>
                      <a:pt x="120" y="243"/>
                    </a:cubicBezTo>
                    <a:cubicBezTo>
                      <a:pt x="126" y="243"/>
                      <a:pt x="131" y="238"/>
                      <a:pt x="131" y="232"/>
                    </a:cubicBezTo>
                    <a:cubicBezTo>
                      <a:pt x="131" y="208"/>
                      <a:pt x="131" y="208"/>
                      <a:pt x="131" y="208"/>
                    </a:cubicBezTo>
                    <a:cubicBezTo>
                      <a:pt x="142" y="204"/>
                      <a:pt x="150" y="193"/>
                      <a:pt x="150" y="180"/>
                    </a:cubicBezTo>
                    <a:cubicBezTo>
                      <a:pt x="150" y="164"/>
                      <a:pt x="137" y="150"/>
                      <a:pt x="120" y="150"/>
                    </a:cubicBezTo>
                    <a:close/>
                    <a:moveTo>
                      <a:pt x="120" y="189"/>
                    </a:moveTo>
                    <a:cubicBezTo>
                      <a:pt x="116" y="189"/>
                      <a:pt x="112" y="185"/>
                      <a:pt x="112" y="180"/>
                    </a:cubicBezTo>
                    <a:cubicBezTo>
                      <a:pt x="112" y="176"/>
                      <a:pt x="116" y="172"/>
                      <a:pt x="120" y="172"/>
                    </a:cubicBezTo>
                    <a:cubicBezTo>
                      <a:pt x="125" y="172"/>
                      <a:pt x="129" y="176"/>
                      <a:pt x="129" y="180"/>
                    </a:cubicBezTo>
                    <a:cubicBezTo>
                      <a:pt x="129" y="185"/>
                      <a:pt x="125" y="189"/>
                      <a:pt x="120" y="189"/>
                    </a:cubicBezTo>
                    <a:close/>
                  </a:path>
                </a:pathLst>
              </a:custGeom>
              <a:solidFill>
                <a:srgbClr val="FF0000">
                  <a:alpha val="64000"/>
                </a:srgbClr>
              </a:solidFill>
              <a:ln>
                <a:noFill/>
              </a:ln>
            </p:spPr>
            <p:txBody>
              <a:bodyPr vert="horz" wrap="square" lIns="109728" tIns="54864" rIns="109728" bIns="54864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FA72263-ECFA-4C62-A957-DD041C0D32F8}"/>
                </a:ext>
              </a:extLst>
            </p:cNvPr>
            <p:cNvSpPr txBox="1"/>
            <p:nvPr/>
          </p:nvSpPr>
          <p:spPr>
            <a:xfrm>
              <a:off x="529143" y="3916699"/>
              <a:ext cx="1739706" cy="9233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90"/>
                  </a:solidFill>
                  <a:effectLst/>
                  <a:uLnTx/>
                  <a:uFillTx/>
                  <a:latin typeface="Calibri"/>
                  <a:ea typeface="+mn-ea"/>
                  <a:cs typeface="Cambria"/>
                </a:rPr>
                <a:t>Networking &amp;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90"/>
                  </a:solidFill>
                  <a:effectLst/>
                  <a:uLnTx/>
                  <a:uFillTx/>
                  <a:latin typeface="Calibri"/>
                  <a:ea typeface="+mn-ea"/>
                  <a:cs typeface="Cambria"/>
                </a:rPr>
                <a:t>Cybersecurity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90"/>
                  </a:solidFill>
                  <a:effectLst/>
                  <a:uLnTx/>
                  <a:uFillTx/>
                  <a:latin typeface="Calibri"/>
                  <a:ea typeface="+mn-ea"/>
                  <a:cs typeface="Cambria"/>
                </a:rPr>
                <a:t>Services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BCA1D57-45B1-42CA-A184-BFDEF79AC794}"/>
              </a:ext>
            </a:extLst>
          </p:cNvPr>
          <p:cNvGrpSpPr/>
          <p:nvPr/>
        </p:nvGrpSpPr>
        <p:grpSpPr>
          <a:xfrm>
            <a:off x="2274801" y="4155416"/>
            <a:ext cx="2738945" cy="1875333"/>
            <a:chOff x="9963321" y="2242969"/>
            <a:chExt cx="2440330" cy="1790501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A68F978-CE09-4406-9F93-FDCE5E96B29B}"/>
                </a:ext>
              </a:extLst>
            </p:cNvPr>
            <p:cNvSpPr txBox="1"/>
            <p:nvPr/>
          </p:nvSpPr>
          <p:spPr>
            <a:xfrm>
              <a:off x="9963321" y="2975595"/>
              <a:ext cx="2440330" cy="105787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90"/>
                  </a:solidFill>
                  <a:effectLst/>
                  <a:uLnTx/>
                  <a:uFillTx/>
                  <a:latin typeface="Calibri"/>
                  <a:ea typeface="+mn-ea"/>
                  <a:cs typeface="Cambria"/>
                </a:rPr>
                <a:t>Cyberinfrastructure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90"/>
                  </a:solidFill>
                  <a:effectLst/>
                  <a:uLnTx/>
                  <a:uFillTx/>
                  <a:latin typeface="Calibri"/>
                  <a:ea typeface="+mn-ea"/>
                  <a:cs typeface="Cambria"/>
                </a:rPr>
                <a:t>Resources</a:t>
              </a:r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E1DEAEE6-7983-4C3A-9430-6E3A77B2CEA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723764" y="2242969"/>
              <a:ext cx="865666" cy="719514"/>
            </a:xfrm>
            <a:prstGeom prst="rect">
              <a:avLst/>
            </a:prstGeom>
          </p:spPr>
        </p:pic>
      </p:grpSp>
      <p:sp>
        <p:nvSpPr>
          <p:cNvPr id="13" name="Arc 12">
            <a:extLst>
              <a:ext uri="{FF2B5EF4-FFF2-40B4-BE49-F238E27FC236}">
                <a16:creationId xmlns:a16="http://schemas.microsoft.com/office/drawing/2014/main" id="{BA31349F-D0FA-4539-9786-C1659EBC7B2F}"/>
              </a:ext>
            </a:extLst>
          </p:cNvPr>
          <p:cNvSpPr/>
          <p:nvPr/>
        </p:nvSpPr>
        <p:spPr>
          <a:xfrm>
            <a:off x="2744925" y="1138656"/>
            <a:ext cx="7455836" cy="4580687"/>
          </a:xfrm>
          <a:prstGeom prst="arc">
            <a:avLst>
              <a:gd name="adj1" fmla="val 13464567"/>
              <a:gd name="adj2" fmla="val 19600545"/>
            </a:avLst>
          </a:prstGeom>
          <a:ln>
            <a:prstDash val="sysDot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19E05D31-7CB3-4709-8210-0462F9E9B240}"/>
              </a:ext>
            </a:extLst>
          </p:cNvPr>
          <p:cNvSpPr/>
          <p:nvPr/>
        </p:nvSpPr>
        <p:spPr>
          <a:xfrm>
            <a:off x="2743772" y="1138656"/>
            <a:ext cx="7455836" cy="4580687"/>
          </a:xfrm>
          <a:prstGeom prst="arc">
            <a:avLst>
              <a:gd name="adj1" fmla="val 20830593"/>
              <a:gd name="adj2" fmla="val 555879"/>
            </a:avLst>
          </a:prstGeom>
          <a:ln>
            <a:prstDash val="sysDot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898B249C-DA5F-4C71-8D05-AC3FF61E80E7}"/>
              </a:ext>
            </a:extLst>
          </p:cNvPr>
          <p:cNvSpPr/>
          <p:nvPr/>
        </p:nvSpPr>
        <p:spPr>
          <a:xfrm>
            <a:off x="2742619" y="1138656"/>
            <a:ext cx="7455836" cy="4580687"/>
          </a:xfrm>
          <a:prstGeom prst="arc">
            <a:avLst>
              <a:gd name="adj1" fmla="val 2268901"/>
              <a:gd name="adj2" fmla="val 7994156"/>
            </a:avLst>
          </a:prstGeom>
          <a:ln>
            <a:prstDash val="sysDot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FF92D8BA-7423-4720-BA9A-4F99AE0F378B}"/>
              </a:ext>
            </a:extLst>
          </p:cNvPr>
          <p:cNvSpPr/>
          <p:nvPr/>
        </p:nvSpPr>
        <p:spPr>
          <a:xfrm>
            <a:off x="2736129" y="1138656"/>
            <a:ext cx="7455836" cy="4580687"/>
          </a:xfrm>
          <a:prstGeom prst="arc">
            <a:avLst>
              <a:gd name="adj1" fmla="val 9934107"/>
              <a:gd name="adj2" fmla="val 11617981"/>
            </a:avLst>
          </a:prstGeom>
          <a:ln>
            <a:prstDash val="sysDot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062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F237E62B-599E-47FF-8B86-D000CC2CCE03}"/>
              </a:ext>
            </a:extLst>
          </p:cNvPr>
          <p:cNvSpPr/>
          <p:nvPr/>
        </p:nvSpPr>
        <p:spPr>
          <a:xfrm>
            <a:off x="953363" y="492462"/>
            <a:ext cx="10285274" cy="5447824"/>
          </a:xfrm>
          <a:prstGeom prst="ellipse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415949F-E4C9-FD41-B588-4C2314A33D66}"/>
              </a:ext>
            </a:extLst>
          </p:cNvPr>
          <p:cNvGrpSpPr/>
          <p:nvPr/>
        </p:nvGrpSpPr>
        <p:grpSpPr>
          <a:xfrm>
            <a:off x="859091" y="492460"/>
            <a:ext cx="10473817" cy="5447825"/>
            <a:chOff x="859091" y="1340600"/>
            <a:chExt cx="10473817" cy="5447825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12ABD7B-C21D-4117-82CA-87153316FB9B}"/>
                </a:ext>
              </a:extLst>
            </p:cNvPr>
            <p:cNvSpPr txBox="1"/>
            <p:nvPr/>
          </p:nvSpPr>
          <p:spPr>
            <a:xfrm rot="5400000">
              <a:off x="3466360" y="-1078124"/>
              <a:ext cx="5447822" cy="10285275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>
                  <a:gd name="adj" fmla="val 2337814"/>
                </a:avLst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Coordination &amp; Measurement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02DBB06-0426-4CE6-A828-F68E682E4DE8}"/>
                </a:ext>
              </a:extLst>
            </p:cNvPr>
            <p:cNvSpPr txBox="1"/>
            <p:nvPr/>
          </p:nvSpPr>
          <p:spPr>
            <a:xfrm rot="16200000">
              <a:off x="3277818" y="-1078127"/>
              <a:ext cx="5447823" cy="10285277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>
                  <a:gd name="adj" fmla="val 1553898"/>
                </a:avLst>
              </a:prstTxWarp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Coordination &amp; Measurement</a:t>
              </a:r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79A0E62F-43A5-3347-80AE-81292AB195FA}"/>
              </a:ext>
            </a:extLst>
          </p:cNvPr>
          <p:cNvSpPr/>
          <p:nvPr/>
        </p:nvSpPr>
        <p:spPr>
          <a:xfrm>
            <a:off x="1938528" y="468596"/>
            <a:ext cx="2971800" cy="1828800"/>
          </a:xfrm>
          <a:custGeom>
            <a:avLst/>
            <a:gdLst>
              <a:gd name="connsiteX0" fmla="*/ 0 w 2743205"/>
              <a:gd name="connsiteY0" fmla="*/ 180941 h 1809405"/>
              <a:gd name="connsiteX1" fmla="*/ 180941 w 2743205"/>
              <a:gd name="connsiteY1" fmla="*/ 0 h 1809405"/>
              <a:gd name="connsiteX2" fmla="*/ 2562265 w 2743205"/>
              <a:gd name="connsiteY2" fmla="*/ 0 h 1809405"/>
              <a:gd name="connsiteX3" fmla="*/ 2743206 w 2743205"/>
              <a:gd name="connsiteY3" fmla="*/ 180941 h 1809405"/>
              <a:gd name="connsiteX4" fmla="*/ 2743205 w 2743205"/>
              <a:gd name="connsiteY4" fmla="*/ 1628465 h 1809405"/>
              <a:gd name="connsiteX5" fmla="*/ 2562264 w 2743205"/>
              <a:gd name="connsiteY5" fmla="*/ 1809406 h 1809405"/>
              <a:gd name="connsiteX6" fmla="*/ 180941 w 2743205"/>
              <a:gd name="connsiteY6" fmla="*/ 1809405 h 1809405"/>
              <a:gd name="connsiteX7" fmla="*/ 0 w 2743205"/>
              <a:gd name="connsiteY7" fmla="*/ 1628464 h 1809405"/>
              <a:gd name="connsiteX8" fmla="*/ 0 w 2743205"/>
              <a:gd name="connsiteY8" fmla="*/ 180941 h 1809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3205" h="1809405">
                <a:moveTo>
                  <a:pt x="0" y="180941"/>
                </a:moveTo>
                <a:cubicBezTo>
                  <a:pt x="0" y="81010"/>
                  <a:pt x="81010" y="0"/>
                  <a:pt x="180941" y="0"/>
                </a:cubicBezTo>
                <a:lnTo>
                  <a:pt x="2562265" y="0"/>
                </a:lnTo>
                <a:cubicBezTo>
                  <a:pt x="2662196" y="0"/>
                  <a:pt x="2743206" y="81010"/>
                  <a:pt x="2743206" y="180941"/>
                </a:cubicBezTo>
                <a:cubicBezTo>
                  <a:pt x="2743206" y="663449"/>
                  <a:pt x="2743205" y="1145957"/>
                  <a:pt x="2743205" y="1628465"/>
                </a:cubicBezTo>
                <a:cubicBezTo>
                  <a:pt x="2743205" y="1728396"/>
                  <a:pt x="2662195" y="1809406"/>
                  <a:pt x="2562264" y="1809406"/>
                </a:cubicBezTo>
                <a:lnTo>
                  <a:pt x="180941" y="1809405"/>
                </a:lnTo>
                <a:cubicBezTo>
                  <a:pt x="81010" y="1809405"/>
                  <a:pt x="0" y="1728395"/>
                  <a:pt x="0" y="1628464"/>
                </a:cubicBezTo>
                <a:lnTo>
                  <a:pt x="0" y="180941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0" bIns="91440" numCol="1" spcCol="1270" anchor="t" anchorCtr="0">
            <a:noAutofit/>
          </a:bodyPr>
          <a:lstStyle/>
          <a:p>
            <a:pPr marL="171450" marR="0" lvl="1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Highly specialized instruments </a:t>
            </a:r>
          </a:p>
          <a:p>
            <a:pPr marL="171450" marR="0" lvl="1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Extreme-scale capabilities</a:t>
            </a: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74474D4D-5AB8-D440-AFDA-D51036DCD8E4}"/>
              </a:ext>
            </a:extLst>
          </p:cNvPr>
          <p:cNvSpPr/>
          <p:nvPr/>
        </p:nvSpPr>
        <p:spPr>
          <a:xfrm>
            <a:off x="3447288" y="560036"/>
            <a:ext cx="2468880" cy="2468880"/>
          </a:xfrm>
          <a:custGeom>
            <a:avLst/>
            <a:gdLst>
              <a:gd name="connsiteX0" fmla="*/ 0 w 2446101"/>
              <a:gd name="connsiteY0" fmla="*/ 2446101 h 2446101"/>
              <a:gd name="connsiteX1" fmla="*/ 2446101 w 2446101"/>
              <a:gd name="connsiteY1" fmla="*/ 0 h 2446101"/>
              <a:gd name="connsiteX2" fmla="*/ 2446101 w 2446101"/>
              <a:gd name="connsiteY2" fmla="*/ 2446101 h 2446101"/>
              <a:gd name="connsiteX3" fmla="*/ 0 w 2446101"/>
              <a:gd name="connsiteY3" fmla="*/ 2446101 h 2446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6101" h="2446101">
                <a:moveTo>
                  <a:pt x="0" y="2446101"/>
                </a:moveTo>
                <a:cubicBezTo>
                  <a:pt x="0" y="1095157"/>
                  <a:pt x="1095157" y="0"/>
                  <a:pt x="2446101" y="0"/>
                </a:cubicBezTo>
                <a:lnTo>
                  <a:pt x="2446101" y="2446101"/>
                </a:lnTo>
                <a:lnTo>
                  <a:pt x="0" y="244610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2910" tIns="872910" rIns="156464" bIns="156464" numCol="1" spcCol="1270" anchor="ctr" anchorCtr="0">
            <a:noAutofit/>
          </a:bodyPr>
          <a:lstStyle/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Leadership Class Capabilities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6CE4E368-5C31-644A-95FA-C46FD4D5C1A4}"/>
              </a:ext>
            </a:extLst>
          </p:cNvPr>
          <p:cNvSpPr/>
          <p:nvPr/>
        </p:nvSpPr>
        <p:spPr>
          <a:xfrm>
            <a:off x="7287768" y="468596"/>
            <a:ext cx="3132161" cy="1828800"/>
          </a:xfrm>
          <a:custGeom>
            <a:avLst/>
            <a:gdLst>
              <a:gd name="connsiteX0" fmla="*/ 0 w 3200406"/>
              <a:gd name="connsiteY0" fmla="*/ 180774 h 1807742"/>
              <a:gd name="connsiteX1" fmla="*/ 180774 w 3200406"/>
              <a:gd name="connsiteY1" fmla="*/ 0 h 1807742"/>
              <a:gd name="connsiteX2" fmla="*/ 3019632 w 3200406"/>
              <a:gd name="connsiteY2" fmla="*/ 0 h 1807742"/>
              <a:gd name="connsiteX3" fmla="*/ 3200406 w 3200406"/>
              <a:gd name="connsiteY3" fmla="*/ 180774 h 1807742"/>
              <a:gd name="connsiteX4" fmla="*/ 3200406 w 3200406"/>
              <a:gd name="connsiteY4" fmla="*/ 1626968 h 1807742"/>
              <a:gd name="connsiteX5" fmla="*/ 3019632 w 3200406"/>
              <a:gd name="connsiteY5" fmla="*/ 1807742 h 1807742"/>
              <a:gd name="connsiteX6" fmla="*/ 180774 w 3200406"/>
              <a:gd name="connsiteY6" fmla="*/ 1807742 h 1807742"/>
              <a:gd name="connsiteX7" fmla="*/ 0 w 3200406"/>
              <a:gd name="connsiteY7" fmla="*/ 1626968 h 1807742"/>
              <a:gd name="connsiteX8" fmla="*/ 0 w 3200406"/>
              <a:gd name="connsiteY8" fmla="*/ 180774 h 180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0406" h="1807742">
                <a:moveTo>
                  <a:pt x="0" y="180774"/>
                </a:moveTo>
                <a:cubicBezTo>
                  <a:pt x="0" y="80935"/>
                  <a:pt x="80935" y="0"/>
                  <a:pt x="180774" y="0"/>
                </a:cubicBezTo>
                <a:lnTo>
                  <a:pt x="3019632" y="0"/>
                </a:lnTo>
                <a:cubicBezTo>
                  <a:pt x="3119471" y="0"/>
                  <a:pt x="3200406" y="80935"/>
                  <a:pt x="3200406" y="180774"/>
                </a:cubicBezTo>
                <a:lnTo>
                  <a:pt x="3200406" y="1626968"/>
                </a:lnTo>
                <a:cubicBezTo>
                  <a:pt x="3200406" y="1726807"/>
                  <a:pt x="3119471" y="1807742"/>
                  <a:pt x="3019632" y="1807742"/>
                </a:cubicBezTo>
                <a:lnTo>
                  <a:pt x="180774" y="1807742"/>
                </a:lnTo>
                <a:cubicBezTo>
                  <a:pt x="80935" y="1807742"/>
                  <a:pt x="0" y="1726807"/>
                  <a:pt x="0" y="1626968"/>
                </a:cubicBezTo>
                <a:lnTo>
                  <a:pt x="0" y="180774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0" tIns="91440" rIns="91440" bIns="457200" numCol="1" spcCol="1270" anchor="t" anchorCtr="0">
            <a:noAutofit/>
          </a:bodyPr>
          <a:lstStyle/>
          <a:p>
            <a:pPr marL="171450" marR="0" lvl="1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Support small-medium scale computations,  data analytics, long-tail users,  gateway computation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F39BA364-8D73-C74E-A5D7-8CC6EA5F4245}"/>
              </a:ext>
            </a:extLst>
          </p:cNvPr>
          <p:cNvSpPr/>
          <p:nvPr/>
        </p:nvSpPr>
        <p:spPr>
          <a:xfrm>
            <a:off x="6272784" y="560036"/>
            <a:ext cx="2468880" cy="2468880"/>
          </a:xfrm>
          <a:custGeom>
            <a:avLst/>
            <a:gdLst>
              <a:gd name="connsiteX0" fmla="*/ 0 w 2446101"/>
              <a:gd name="connsiteY0" fmla="*/ 2446101 h 2446101"/>
              <a:gd name="connsiteX1" fmla="*/ 2446101 w 2446101"/>
              <a:gd name="connsiteY1" fmla="*/ 0 h 2446101"/>
              <a:gd name="connsiteX2" fmla="*/ 2446101 w 2446101"/>
              <a:gd name="connsiteY2" fmla="*/ 2446101 h 2446101"/>
              <a:gd name="connsiteX3" fmla="*/ 0 w 2446101"/>
              <a:gd name="connsiteY3" fmla="*/ 2446101 h 2446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6101" h="2446101">
                <a:moveTo>
                  <a:pt x="0" y="0"/>
                </a:moveTo>
                <a:cubicBezTo>
                  <a:pt x="1350944" y="0"/>
                  <a:pt x="2446101" y="1095157"/>
                  <a:pt x="2446101" y="2446101"/>
                </a:cubicBezTo>
                <a:lnTo>
                  <a:pt x="0" y="24461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464" tIns="872910" rIns="872911" bIns="156464" numCol="1" spcCol="1270" anchor="ctr" anchorCtr="0">
            <a:noAutofit/>
          </a:bodyPr>
          <a:lstStyle/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Innovative Capacity Systems</a:t>
            </a:r>
          </a:p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66652916-ECA9-0F46-A9ED-49AC02BFF12F}"/>
              </a:ext>
            </a:extLst>
          </p:cNvPr>
          <p:cNvSpPr/>
          <p:nvPr/>
        </p:nvSpPr>
        <p:spPr>
          <a:xfrm>
            <a:off x="1938528" y="4135340"/>
            <a:ext cx="2971800" cy="1828800"/>
          </a:xfrm>
          <a:custGeom>
            <a:avLst/>
            <a:gdLst>
              <a:gd name="connsiteX0" fmla="*/ 0 w 2743205"/>
              <a:gd name="connsiteY0" fmla="*/ 180774 h 1807742"/>
              <a:gd name="connsiteX1" fmla="*/ 180774 w 2743205"/>
              <a:gd name="connsiteY1" fmla="*/ 0 h 1807742"/>
              <a:gd name="connsiteX2" fmla="*/ 2562431 w 2743205"/>
              <a:gd name="connsiteY2" fmla="*/ 0 h 1807742"/>
              <a:gd name="connsiteX3" fmla="*/ 2743205 w 2743205"/>
              <a:gd name="connsiteY3" fmla="*/ 180774 h 1807742"/>
              <a:gd name="connsiteX4" fmla="*/ 2743205 w 2743205"/>
              <a:gd name="connsiteY4" fmla="*/ 1626968 h 1807742"/>
              <a:gd name="connsiteX5" fmla="*/ 2562431 w 2743205"/>
              <a:gd name="connsiteY5" fmla="*/ 1807742 h 1807742"/>
              <a:gd name="connsiteX6" fmla="*/ 180774 w 2743205"/>
              <a:gd name="connsiteY6" fmla="*/ 1807742 h 1807742"/>
              <a:gd name="connsiteX7" fmla="*/ 0 w 2743205"/>
              <a:gd name="connsiteY7" fmla="*/ 1626968 h 1807742"/>
              <a:gd name="connsiteX8" fmla="*/ 0 w 2743205"/>
              <a:gd name="connsiteY8" fmla="*/ 180774 h 180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43205" h="1807742">
                <a:moveTo>
                  <a:pt x="0" y="180774"/>
                </a:moveTo>
                <a:cubicBezTo>
                  <a:pt x="0" y="80935"/>
                  <a:pt x="80935" y="0"/>
                  <a:pt x="180774" y="0"/>
                </a:cubicBezTo>
                <a:lnTo>
                  <a:pt x="2562431" y="0"/>
                </a:lnTo>
                <a:cubicBezTo>
                  <a:pt x="2662270" y="0"/>
                  <a:pt x="2743205" y="80935"/>
                  <a:pt x="2743205" y="180774"/>
                </a:cubicBezTo>
                <a:lnTo>
                  <a:pt x="2743205" y="1626968"/>
                </a:lnTo>
                <a:cubicBezTo>
                  <a:pt x="2743205" y="1726807"/>
                  <a:pt x="2662270" y="1807742"/>
                  <a:pt x="2562431" y="1807742"/>
                </a:cubicBezTo>
                <a:lnTo>
                  <a:pt x="180774" y="1807742"/>
                </a:lnTo>
                <a:cubicBezTo>
                  <a:pt x="80935" y="1807742"/>
                  <a:pt x="0" y="1726807"/>
                  <a:pt x="0" y="1626968"/>
                </a:cubicBezTo>
                <a:lnTo>
                  <a:pt x="0" y="180774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0" bIns="91440" numCol="1" spcCol="1270" anchor="b" anchorCtr="0">
            <a:noAutofit/>
          </a:bodyPr>
          <a:lstStyle/>
          <a:p>
            <a:pPr marL="171450" marR="0" lvl="1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Integrated distributed CI elements (capacity, capability, campus, network, storage, services, etc.)</a:t>
            </a:r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7CC6A30C-09CA-9C42-A690-0BE776CB72F2}"/>
              </a:ext>
            </a:extLst>
          </p:cNvPr>
          <p:cNvSpPr/>
          <p:nvPr/>
        </p:nvSpPr>
        <p:spPr>
          <a:xfrm>
            <a:off x="3447288" y="3403820"/>
            <a:ext cx="2468880" cy="2468880"/>
          </a:xfrm>
          <a:custGeom>
            <a:avLst/>
            <a:gdLst>
              <a:gd name="connsiteX0" fmla="*/ 0 w 2446101"/>
              <a:gd name="connsiteY0" fmla="*/ 2446101 h 2446101"/>
              <a:gd name="connsiteX1" fmla="*/ 2446101 w 2446101"/>
              <a:gd name="connsiteY1" fmla="*/ 0 h 2446101"/>
              <a:gd name="connsiteX2" fmla="*/ 2446101 w 2446101"/>
              <a:gd name="connsiteY2" fmla="*/ 2446101 h 2446101"/>
              <a:gd name="connsiteX3" fmla="*/ 0 w 2446101"/>
              <a:gd name="connsiteY3" fmla="*/ 2446101 h 2446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6101" h="2446101">
                <a:moveTo>
                  <a:pt x="2446101" y="2446101"/>
                </a:moveTo>
                <a:cubicBezTo>
                  <a:pt x="1095157" y="2446101"/>
                  <a:pt x="0" y="1350944"/>
                  <a:pt x="0" y="0"/>
                </a:cubicBezTo>
                <a:lnTo>
                  <a:pt x="2446101" y="0"/>
                </a:lnTo>
                <a:lnTo>
                  <a:pt x="2446101" y="244610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72910" tIns="156464" rIns="156464" bIns="872910" numCol="1" spcCol="1270" anchor="ctr" anchorCtr="0">
            <a:noAutofit/>
          </a:bodyPr>
          <a:lstStyle/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Federated Resources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37F53EC4-FD63-5A48-89F6-9E4E0DEEE693}"/>
              </a:ext>
            </a:extLst>
          </p:cNvPr>
          <p:cNvSpPr/>
          <p:nvPr/>
        </p:nvSpPr>
        <p:spPr>
          <a:xfrm>
            <a:off x="7287768" y="4135340"/>
            <a:ext cx="3132162" cy="1828800"/>
          </a:xfrm>
          <a:custGeom>
            <a:avLst/>
            <a:gdLst>
              <a:gd name="connsiteX0" fmla="*/ 0 w 3200406"/>
              <a:gd name="connsiteY0" fmla="*/ 180774 h 1807742"/>
              <a:gd name="connsiteX1" fmla="*/ 180774 w 3200406"/>
              <a:gd name="connsiteY1" fmla="*/ 0 h 1807742"/>
              <a:gd name="connsiteX2" fmla="*/ 3019632 w 3200406"/>
              <a:gd name="connsiteY2" fmla="*/ 0 h 1807742"/>
              <a:gd name="connsiteX3" fmla="*/ 3200406 w 3200406"/>
              <a:gd name="connsiteY3" fmla="*/ 180774 h 1807742"/>
              <a:gd name="connsiteX4" fmla="*/ 3200406 w 3200406"/>
              <a:gd name="connsiteY4" fmla="*/ 1626968 h 1807742"/>
              <a:gd name="connsiteX5" fmla="*/ 3019632 w 3200406"/>
              <a:gd name="connsiteY5" fmla="*/ 1807742 h 1807742"/>
              <a:gd name="connsiteX6" fmla="*/ 180774 w 3200406"/>
              <a:gd name="connsiteY6" fmla="*/ 1807742 h 1807742"/>
              <a:gd name="connsiteX7" fmla="*/ 0 w 3200406"/>
              <a:gd name="connsiteY7" fmla="*/ 1626968 h 1807742"/>
              <a:gd name="connsiteX8" fmla="*/ 0 w 3200406"/>
              <a:gd name="connsiteY8" fmla="*/ 180774 h 1807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0406" h="1807742">
                <a:moveTo>
                  <a:pt x="0" y="180774"/>
                </a:moveTo>
                <a:cubicBezTo>
                  <a:pt x="0" y="80935"/>
                  <a:pt x="80935" y="0"/>
                  <a:pt x="180774" y="0"/>
                </a:cubicBezTo>
                <a:lnTo>
                  <a:pt x="3019632" y="0"/>
                </a:lnTo>
                <a:cubicBezTo>
                  <a:pt x="3119471" y="0"/>
                  <a:pt x="3200406" y="80935"/>
                  <a:pt x="3200406" y="180774"/>
                </a:cubicBezTo>
                <a:lnTo>
                  <a:pt x="3200406" y="1626968"/>
                </a:lnTo>
                <a:cubicBezTo>
                  <a:pt x="3200406" y="1726807"/>
                  <a:pt x="3119471" y="1807742"/>
                  <a:pt x="3019632" y="1807742"/>
                </a:cubicBezTo>
                <a:lnTo>
                  <a:pt x="180774" y="1807742"/>
                </a:lnTo>
                <a:cubicBezTo>
                  <a:pt x="80935" y="1807742"/>
                  <a:pt x="0" y="1726807"/>
                  <a:pt x="0" y="1626968"/>
                </a:cubicBezTo>
                <a:lnTo>
                  <a:pt x="0" y="180774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80160" tIns="457200" rIns="91440" bIns="91440" numCol="1" spcCol="1270" anchor="b" anchorCtr="0">
            <a:noAutofit/>
          </a:bodyPr>
          <a:lstStyle/>
          <a:p>
            <a:pPr marL="171450" marR="0" lvl="1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Explore novel technologies, architectures, usage modes, etc.</a:t>
            </a:r>
          </a:p>
          <a:p>
            <a:pPr marL="171450" marR="0" lvl="1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Path for transition to production important</a:t>
            </a:r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1202D103-ED71-1B49-9617-F3319B3A2B25}"/>
              </a:ext>
            </a:extLst>
          </p:cNvPr>
          <p:cNvSpPr/>
          <p:nvPr/>
        </p:nvSpPr>
        <p:spPr>
          <a:xfrm>
            <a:off x="6272784" y="3403820"/>
            <a:ext cx="2468879" cy="2468880"/>
          </a:xfrm>
          <a:custGeom>
            <a:avLst/>
            <a:gdLst>
              <a:gd name="connsiteX0" fmla="*/ 0 w 2446101"/>
              <a:gd name="connsiteY0" fmla="*/ 2446101 h 2446101"/>
              <a:gd name="connsiteX1" fmla="*/ 2446101 w 2446101"/>
              <a:gd name="connsiteY1" fmla="*/ 0 h 2446101"/>
              <a:gd name="connsiteX2" fmla="*/ 2446101 w 2446101"/>
              <a:gd name="connsiteY2" fmla="*/ 2446101 h 2446101"/>
              <a:gd name="connsiteX3" fmla="*/ 0 w 2446101"/>
              <a:gd name="connsiteY3" fmla="*/ 2446101 h 2446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6101" h="2446101">
                <a:moveTo>
                  <a:pt x="2446101" y="0"/>
                </a:moveTo>
                <a:cubicBezTo>
                  <a:pt x="2446101" y="1350944"/>
                  <a:pt x="1350944" y="2446101"/>
                  <a:pt x="0" y="2446101"/>
                </a:cubicBezTo>
                <a:lnTo>
                  <a:pt x="0" y="0"/>
                </a:lnTo>
                <a:lnTo>
                  <a:pt x="2446101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464" tIns="156465" rIns="872911" bIns="872910" numCol="1" spcCol="1270" anchor="ctr" anchorCtr="0">
            <a:noAutofit/>
          </a:bodyPr>
          <a:lstStyle/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Exploratory Pilots &amp; Prototypes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44EE590-3155-4F96-9F1A-FED3D50FF8A9}"/>
              </a:ext>
            </a:extLst>
          </p:cNvPr>
          <p:cNvSpPr/>
          <p:nvPr/>
        </p:nvSpPr>
        <p:spPr>
          <a:xfrm>
            <a:off x="5181600" y="2295992"/>
            <a:ext cx="1828800" cy="1828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95000"/>
            </a:schemeClr>
          </a:solidFill>
          <a:ln w="15875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54FDDED-55EE-425A-9B08-7D045666A8DF}"/>
              </a:ext>
            </a:extLst>
          </p:cNvPr>
          <p:cNvSpPr txBox="1"/>
          <p:nvPr/>
        </p:nvSpPr>
        <p:spPr>
          <a:xfrm>
            <a:off x="5181600" y="2013267"/>
            <a:ext cx="1828800" cy="1828800"/>
          </a:xfrm>
          <a:prstGeom prst="rect">
            <a:avLst/>
          </a:prstGeom>
          <a:noFill/>
        </p:spPr>
        <p:txBody>
          <a:bodyPr wrap="none" rtlCol="0">
            <a:prstTxWarp prst="textArchDown">
              <a:avLst>
                <a:gd name="adj" fmla="val 2455123"/>
              </a:avLst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Campus CI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D1FA75-5EFF-43AC-8372-7E65B9614962}"/>
              </a:ext>
            </a:extLst>
          </p:cNvPr>
          <p:cNvSpPr txBox="1"/>
          <p:nvPr/>
        </p:nvSpPr>
        <p:spPr>
          <a:xfrm>
            <a:off x="5181600" y="2698438"/>
            <a:ext cx="1828800" cy="1828800"/>
          </a:xfrm>
          <a:prstGeom prst="rect">
            <a:avLst/>
          </a:prstGeom>
          <a:noFill/>
        </p:spPr>
        <p:txBody>
          <a:bodyPr wrap="none" rtlCol="0">
            <a:prstTxWarp prst="textArchUp">
              <a:avLst>
                <a:gd name="adj" fmla="val 12528255"/>
              </a:avLst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Cloud Services</a:t>
            </a:r>
          </a:p>
        </p:txBody>
      </p:sp>
    </p:spTree>
    <p:extLst>
      <p:ext uri="{BB962C8B-B14F-4D97-AF65-F5344CB8AC3E}">
        <p14:creationId xmlns:p14="http://schemas.microsoft.com/office/powerpoint/2010/main" val="72154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5" dur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2" grpId="1" build="allAtOnce" animBg="1"/>
      <p:bldP spid="23" grpId="0" animBg="1"/>
      <p:bldP spid="21" grpId="0" animBg="1"/>
      <p:bldP spid="24" grpId="0" animBg="1"/>
      <p:bldP spid="20" grpId="0" animBg="1"/>
      <p:bldP spid="26" grpId="0" animBg="1"/>
      <p:bldP spid="19" grpId="0" animBg="1"/>
      <p:bldP spid="25" grpId="0" animBg="1"/>
      <p:bldP spid="9" grpId="0" animBg="1"/>
      <p:bldP spid="35" grpId="0"/>
      <p:bldP spid="36" grpId="0"/>
    </p:bld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White with Consolas font for code slides">
  <a:themeElements>
    <a:clrScheme name="TPG">
      <a:dk1>
        <a:srgbClr val="000000"/>
      </a:dk1>
      <a:lt1>
        <a:srgbClr val="FFFFFF"/>
      </a:lt1>
      <a:dk2>
        <a:srgbClr val="3F3F3F"/>
      </a:dk2>
      <a:lt2>
        <a:srgbClr val="F2F2F2"/>
      </a:lt2>
      <a:accent1>
        <a:srgbClr val="00AEEF"/>
      </a:accent1>
      <a:accent2>
        <a:srgbClr val="005677"/>
      </a:accent2>
      <a:accent3>
        <a:srgbClr val="699400"/>
      </a:accent3>
      <a:accent4>
        <a:srgbClr val="3F3F3F"/>
      </a:accent4>
      <a:accent5>
        <a:srgbClr val="BF6700"/>
      </a:accent5>
      <a:accent6>
        <a:srgbClr val="0071BC"/>
      </a:accent6>
      <a:hlink>
        <a:srgbClr val="00AEEF"/>
      </a:hlink>
      <a:folHlink>
        <a:srgbClr val="FF8A00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>
          <a:defRPr sz="2200" dirty="0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</a:defRPr>
        </a:defPPr>
      </a:lstStyle>
      <a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err="1" smtClean="0">
            <a:gradFill>
              <a:gsLst>
                <a:gs pos="417">
                  <a:srgbClr val="000000"/>
                </a:gs>
                <a:gs pos="100000">
                  <a:srgbClr val="000000"/>
                </a:gs>
              </a:gsLst>
              <a:lin ang="5400000" scaled="0"/>
            </a:gra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103</Words>
  <Application>Microsoft Macintosh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Consolas</vt:lpstr>
      <vt:lpstr>Segoe UI</vt:lpstr>
      <vt:lpstr>Segoe UI Light</vt:lpstr>
      <vt:lpstr>Wingdings</vt:lpstr>
      <vt:lpstr>2_Office Theme</vt:lpstr>
      <vt:lpstr>1_White with Consolas font for code slides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CISE/OAC – Transforming the Frontiers of Science &amp; Society</dc:title>
  <dc:creator>Manish Parashar</dc:creator>
  <cp:lastModifiedBy>Parashar, Manish</cp:lastModifiedBy>
  <cp:revision>7</cp:revision>
  <dcterms:created xsi:type="dcterms:W3CDTF">2019-01-27T02:31:15Z</dcterms:created>
  <dcterms:modified xsi:type="dcterms:W3CDTF">2019-09-23T17:58:44Z</dcterms:modified>
</cp:coreProperties>
</file>